
<file path=[Content_Types].xml><?xml version="1.0" encoding="utf-8"?>
<Types xmlns="http://schemas.openxmlformats.org/package/2006/content-types">
  <Default Extension="jpeg" ContentType="image/jpeg"/>
  <Default Extension="wav" ContentType="audio/x-wav"/>
  <Default Extension="wmf" ContentType="image/x-wmf"/>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 id="258" r:id="rId5"/>
    <p:sldId id="259" r:id="rId6"/>
    <p:sldId id="271" r:id="rId7"/>
    <p:sldId id="267" r:id="rId8"/>
    <p:sldId id="265" r:id="rId9"/>
    <p:sldId id="260" r:id="rId10"/>
    <p:sldId id="261" r:id="rId11"/>
    <p:sldId id="262" r:id="rId12"/>
    <p:sldId id="263" r:id="rId13"/>
    <p:sldId id="266" r:id="rId14"/>
    <p:sldId id="264" r:id="rId15"/>
    <p:sldId id="272" r:id="rId16"/>
    <p:sldId id="273" r:id="rId17"/>
    <p:sldId id="274" r:id="rId18"/>
    <p:sldId id="275" r:id="rId19"/>
    <p:sldId id="276" r:id="rId2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srgbClr val="FF0000"/>
    </p:penClr>
    <p:extLst>
      <p:ext uri="{2FDB2607-1784-4EEB-B798-7EB5836EED8A}">
        <p14:showMediaCtrls xmlns:p14="http://schemas.microsoft.com/office/powerpoint/2010/main" val="1"/>
      </p:ext>
    </p:extLst>
  </p:showPr>
  <p:clrMru>
    <a:srgbClr val="FF7C80"/>
    <a:srgbClr val="FF9900"/>
    <a:srgbClr val="CC0066"/>
    <a:srgbClr val="FFCCFF"/>
    <a:srgbClr val="3333CC"/>
    <a:srgbClr val="6666FF"/>
    <a:srgbClr val="66FF33"/>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6"/>
    <p:restoredTop sz="90929"/>
  </p:normalViewPr>
  <p:slideViewPr>
    <p:cSldViewPr showGuides="1">
      <p:cViewPr varScale="1">
        <p:scale>
          <a:sx n="69" d="100"/>
          <a:sy n="69" d="100"/>
        </p:scale>
        <p:origin x="-46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1"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Rectangle 2"/>
          <p:cNvSpPr>
            <a:spLocks noGrp="1"/>
          </p:cNvSpPr>
          <p:nvPr>
            <p:ph type="title"/>
          </p:nvPr>
        </p:nvSpPr>
        <p:spPr>
          <a:xfrm>
            <a:off x="685800" y="609600"/>
            <a:ext cx="77724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685800" y="1981200"/>
            <a:ext cx="7772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Times New Roman" panose="02020603050405020304" pitchFamily="18" charset="0"/>
              </a:rPr>
            </a:fld>
            <a:endParaRPr lang="en-US" altLang="zh-CN"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0" fontAlgn="base" hangingPunct="0">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audio" Target="../media/audio3.wav"/><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audio" Target="../media/audio10.wav"/></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audio" Target="../media/audio6.wav"/><Relationship Id="rId2" Type="http://schemas.openxmlformats.org/officeDocument/2006/relationships/audio" Target="../media/audio2.wav"/><Relationship Id="rId1" Type="http://schemas.openxmlformats.org/officeDocument/2006/relationships/audio" Target="../media/audio1.wav"/></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audio" Target="../media/audio1.wav"/><Relationship Id="rId3" Type="http://schemas.openxmlformats.org/officeDocument/2006/relationships/audio" Target="../media/audio9.wav"/><Relationship Id="rId2" Type="http://schemas.openxmlformats.org/officeDocument/2006/relationships/slide" Target="slide2.xml"/><Relationship Id="rId1" Type="http://schemas.openxmlformats.org/officeDocument/2006/relationships/image" Target="../media/image17.GIF"/></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audio" Target="../media/audio2.wav"/><Relationship Id="rId4" Type="http://schemas.openxmlformats.org/officeDocument/2006/relationships/image" Target="../media/image8.jpe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5.wav"/><Relationship Id="rId1" Type="http://schemas.openxmlformats.org/officeDocument/2006/relationships/audio" Target="../media/audio11.wav"/></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 Target="slide2.xml"/><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3.png"/><Relationship Id="rId1" Type="http://schemas.openxmlformats.org/officeDocument/2006/relationships/image" Target="../media/image22.jpe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audio" Target="../media/audio4.wav"/><Relationship Id="rId6" Type="http://schemas.openxmlformats.org/officeDocument/2006/relationships/audio" Target="../media/audio1.wav"/><Relationship Id="rId5" Type="http://schemas.openxmlformats.org/officeDocument/2006/relationships/image" Target="../media/image2.jpeg"/><Relationship Id="rId4" Type="http://schemas.openxmlformats.org/officeDocument/2006/relationships/slide" Target="slide13.xml"/><Relationship Id="rId3" Type="http://schemas.openxmlformats.org/officeDocument/2006/relationships/slide" Target="slide5.xml"/><Relationship Id="rId2" Type="http://schemas.openxmlformats.org/officeDocument/2006/relationships/slide" Target="slide17.xml"/><Relationship Id="rId1" Type="http://schemas.openxmlformats.org/officeDocument/2006/relationships/slide" Target="slide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2.wav"/></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5.wav"/><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6.wav"/><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9" Type="http://schemas.openxmlformats.org/officeDocument/2006/relationships/audio" Target="../media/audio8.wav"/><Relationship Id="rId8" Type="http://schemas.openxmlformats.org/officeDocument/2006/relationships/audio" Target="../media/audio7.wav"/><Relationship Id="rId7" Type="http://schemas.openxmlformats.org/officeDocument/2006/relationships/audio" Target="../media/audio2.wav"/><Relationship Id="rId6" Type="http://schemas.openxmlformats.org/officeDocument/2006/relationships/audio" Target="../media/audio1.wav"/><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0" Type="http://schemas.openxmlformats.org/officeDocument/2006/relationships/slideLayout" Target="../slideLayouts/slideLayout7.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9.wav"/><Relationship Id="rId1" Type="http://schemas.openxmlformats.org/officeDocument/2006/relationships/audio" Target="../media/audio8.wav"/></Relationships>
</file>

<file path=ppt/slides/_rels/slide8.xml.rels><?xml version="1.0" encoding="UTF-8" standalone="yes"?>
<Relationships xmlns="http://schemas.openxmlformats.org/package/2006/relationships"><Relationship Id="rId9" Type="http://schemas.openxmlformats.org/officeDocument/2006/relationships/audio" Target="../media/audio1.wav"/><Relationship Id="rId8" Type="http://schemas.openxmlformats.org/officeDocument/2006/relationships/audio" Target="../media/audio2.wav"/><Relationship Id="rId7" Type="http://schemas.openxmlformats.org/officeDocument/2006/relationships/image" Target="../media/image15.jpeg"/><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jpeg"/><Relationship Id="rId3" Type="http://schemas.openxmlformats.org/officeDocument/2006/relationships/image" Target="../media/image11.wmf"/><Relationship Id="rId2" Type="http://schemas.openxmlformats.org/officeDocument/2006/relationships/image" Target="../media/image10.wmf"/><Relationship Id="rId10" Type="http://schemas.openxmlformats.org/officeDocument/2006/relationships/slideLayout" Target="../slideLayouts/slideLayout7.xml"/><Relationship Id="rId1" Type="http://schemas.openxmlformats.org/officeDocument/2006/relationships/image" Target="../media/image9.wmf"/></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audio" Target="../media/audio2.wav"/><Relationship Id="rId3" Type="http://schemas.openxmlformats.org/officeDocument/2006/relationships/audio" Target="../media/audio1.wav"/><Relationship Id="rId2" Type="http://schemas.openxmlformats.org/officeDocument/2006/relationships/audio" Target="../media/audio8.wav"/><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pic>
        <p:nvPicPr>
          <p:cNvPr id="3074" name="Picture 2" descr="BJ_028"/>
          <p:cNvPicPr>
            <a:picLocks noChangeAspect="1"/>
          </p:cNvPicPr>
          <p:nvPr/>
        </p:nvPicPr>
        <p:blipFill>
          <a:blip r:embed="rId1"/>
          <a:stretch>
            <a:fillRect/>
          </a:stretch>
        </p:blipFill>
        <p:spPr>
          <a:xfrm>
            <a:off x="0" y="0"/>
            <a:ext cx="10287000" cy="6858000"/>
          </a:xfrm>
          <a:prstGeom prst="rect">
            <a:avLst/>
          </a:prstGeom>
          <a:noFill/>
          <a:ln w="9525">
            <a:noFill/>
          </a:ln>
        </p:spPr>
      </p:pic>
      <p:sp>
        <p:nvSpPr>
          <p:cNvPr id="3078" name="Text Box 6"/>
          <p:cNvSpPr txBox="1"/>
          <p:nvPr/>
        </p:nvSpPr>
        <p:spPr>
          <a:xfrm>
            <a:off x="2209800" y="1143000"/>
            <a:ext cx="6172200" cy="1189038"/>
          </a:xfrm>
          <a:prstGeom prst="rect">
            <a:avLst/>
          </a:prstGeom>
          <a:noFill/>
          <a:ln w="9525">
            <a:noFill/>
          </a:ln>
        </p:spPr>
        <p:txBody>
          <a:bodyPr>
            <a:spAutoFit/>
          </a:bodyPr>
          <a:p>
            <a:pPr>
              <a:spcBef>
                <a:spcPct val="50000"/>
              </a:spcBef>
            </a:pPr>
            <a:r>
              <a:rPr lang="en-US" altLang="zh-CN" sz="7200" b="1" dirty="0">
                <a:solidFill>
                  <a:srgbClr val="FF3300"/>
                </a:solidFill>
                <a:latin typeface="Times New Roman" panose="02020603050405020304" pitchFamily="18" charset="0"/>
              </a:rPr>
              <a:t>1 ~ 5 </a:t>
            </a:r>
            <a:r>
              <a:rPr lang="zh-CN" altLang="en-US" sz="7200" b="1" dirty="0">
                <a:solidFill>
                  <a:srgbClr val="FF3300"/>
                </a:solidFill>
                <a:latin typeface="Times New Roman" panose="02020603050405020304" pitchFamily="18" charset="0"/>
              </a:rPr>
              <a:t>的 认 识</a:t>
            </a:r>
            <a:endParaRPr lang="zh-CN" altLang="en-US" sz="7200" b="1" dirty="0">
              <a:solidFill>
                <a:srgbClr val="FF3300"/>
              </a:solidFill>
              <a:latin typeface="Times New Roman" panose="02020603050405020304" pitchFamily="18" charset="0"/>
            </a:endParaRPr>
          </a:p>
        </p:txBody>
      </p:sp>
      <p:sp>
        <p:nvSpPr>
          <p:cNvPr id="2052" name="WordArt 8"/>
          <p:cNvSpPr>
            <a:spLocks noTextEdit="1"/>
          </p:cNvSpPr>
          <p:nvPr/>
        </p:nvSpPr>
        <p:spPr>
          <a:xfrm>
            <a:off x="4572000" y="5562600"/>
            <a:ext cx="4572000" cy="533400"/>
          </a:xfrm>
          <a:prstGeom prst="rect">
            <a:avLst/>
          </a:prstGeom>
        </p:spPr>
        <p:txBody>
          <a:bodyPr wrap="none" fromWordArt="1">
            <a:prstTxWarp prst="textPlain">
              <a:avLst>
                <a:gd name="adj" fmla="val 50000"/>
              </a:avLst>
            </a:prstTxWarp>
            <a:normAutofit/>
          </a:bodyPr>
          <a:p>
            <a:pPr algn="ctr" eaLnBrk="0" hangingPunct="0"/>
            <a:r>
              <a:rPr lang="zh-CN" altLang="en-US" sz="3600" b="1">
                <a:solidFill>
                  <a:srgbClr val="336699"/>
                </a:solidFill>
                <a:effectLst>
                  <a:outerShdw dist="45791" dir="2021404" algn="ctr" rotWithShape="0">
                    <a:srgbClr val="C0C0C0"/>
                  </a:outerShdw>
                </a:effectLst>
                <a:latin typeface="宋体" panose="02010600030101010101" pitchFamily="2" charset="-122"/>
                <a:ea typeface="宋体" panose="02010600030101010101" pitchFamily="2" charset="-122"/>
              </a:rPr>
              <a:t>洞头县实验小学 金海婷</a:t>
            </a:r>
            <a:endParaRPr lang="zh-CN" altLang="en-US" sz="3600" b="1">
              <a:solidFill>
                <a:srgbClr val="336699"/>
              </a:solidFill>
              <a:effectLst>
                <a:outerShdw dist="45791" dir="2021404" algn="ctr" rotWithShape="0">
                  <a:srgbClr val="C0C0C0"/>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500"/>
                                        <p:tgtEl>
                                          <p:spTgt spid="3074"/>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78"/>
                                        </p:tgtEl>
                                        <p:attrNameLst>
                                          <p:attrName>style.visibility</p:attrName>
                                        </p:attrNameLst>
                                      </p:cBhvr>
                                      <p:to>
                                        <p:strVal val="visible"/>
                                      </p:to>
                                    </p:set>
                                    <p:anim calcmode="lin" valueType="num">
                                      <p:cBhvr additive="base">
                                        <p:cTn id="12" dur="500" fill="hold"/>
                                        <p:tgtEl>
                                          <p:spTgt spid="3078"/>
                                        </p:tgtEl>
                                        <p:attrNameLst>
                                          <p:attrName>ppt_x</p:attrName>
                                        </p:attrNameLst>
                                      </p:cBhvr>
                                      <p:tavLst>
                                        <p:tav tm="0">
                                          <p:val>
                                            <p:strVal val="#ppt_x"/>
                                          </p:val>
                                        </p:tav>
                                        <p:tav tm="100000">
                                          <p:val>
                                            <p:strVal val="#ppt_x"/>
                                          </p:val>
                                        </p:tav>
                                      </p:tavLst>
                                    </p:anim>
                                    <p:anim calcmode="lin" valueType="num">
                                      <p:cBhvr additive="base">
                                        <p:cTn id="13" dur="500" fill="hold"/>
                                        <p:tgtEl>
                                          <p:spTgt spid="307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type.wav"/>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52"/>
                                        </p:tgtEl>
                                        <p:attrNameLst>
                                          <p:attrName>style.visibility</p:attrName>
                                        </p:attrNameLst>
                                      </p:cBhvr>
                                      <p:to>
                                        <p:strVal val="visible"/>
                                      </p:to>
                                    </p:set>
                                    <p:anim calcmode="lin" valueType="num">
                                      <p:cBhvr additive="base">
                                        <p:cTn id="18" dur="500" fill="hold"/>
                                        <p:tgtEl>
                                          <p:spTgt spid="2052"/>
                                        </p:tgtEl>
                                        <p:attrNameLst>
                                          <p:attrName>ppt_x</p:attrName>
                                        </p:attrNameLst>
                                      </p:cBhvr>
                                      <p:tavLst>
                                        <p:tav tm="0">
                                          <p:val>
                                            <p:strVal val="#ppt_x"/>
                                          </p:val>
                                        </p:tav>
                                        <p:tav tm="100000">
                                          <p:val>
                                            <p:strVal val="#ppt_x"/>
                                          </p:val>
                                        </p:tav>
                                      </p:tavLst>
                                    </p:anim>
                                    <p:anim calcmode="lin" valueType="num">
                                      <p:cBhvr additive="base">
                                        <p:cTn id="19" dur="500" fill="hold"/>
                                        <p:tgtEl>
                                          <p:spTgt spid="205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4" name="explod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8194" name="WordArt 2"/>
          <p:cNvSpPr>
            <a:spLocks noChangeArrowheads="1" noChangeShapeType="1" noTextEdit="1"/>
          </p:cNvSpPr>
          <p:nvPr/>
        </p:nvSpPr>
        <p:spPr bwMode="auto">
          <a:xfrm>
            <a:off x="304800" y="533400"/>
            <a:ext cx="2362200" cy="914400"/>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隶书" panose="02010509060101010101" pitchFamily="49" charset="-122"/>
                <a:ea typeface="隶书" panose="02010509060101010101" pitchFamily="49" charset="-122"/>
                <a:cs typeface="+mn-cs"/>
              </a:rPr>
              <a:t>3.</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隶书" panose="02010509060101010101" pitchFamily="49" charset="-122"/>
                <a:ea typeface="隶书" panose="02010509060101010101" pitchFamily="49" charset="-122"/>
                <a:cs typeface="+mn-cs"/>
              </a:rPr>
              <a:t>比一比</a:t>
            </a:r>
            <a:endPar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隶书" panose="02010509060101010101" pitchFamily="49" charset="-122"/>
              <a:ea typeface="隶书" panose="02010509060101010101" pitchFamily="49" charset="-122"/>
              <a:cs typeface="+mn-cs"/>
            </a:endParaRPr>
          </a:p>
        </p:txBody>
      </p:sp>
      <p:sp>
        <p:nvSpPr>
          <p:cNvPr id="11267" name="Text Box 4"/>
          <p:cNvSpPr txBox="1"/>
          <p:nvPr/>
        </p:nvSpPr>
        <p:spPr>
          <a:xfrm>
            <a:off x="5105400" y="2057400"/>
            <a:ext cx="2057400" cy="457200"/>
          </a:xfrm>
          <a:prstGeom prst="rect">
            <a:avLst/>
          </a:prstGeom>
          <a:noFill/>
          <a:ln w="9525">
            <a:noFill/>
          </a:ln>
        </p:spPr>
        <p:txBody>
          <a:bodyPr>
            <a:spAutoFit/>
          </a:bodyPr>
          <a:p>
            <a:pPr>
              <a:spcBef>
                <a:spcPct val="50000"/>
              </a:spcBef>
            </a:pPr>
            <a:endParaRPr lang="zh-CN" altLang="zh-CN" dirty="0">
              <a:latin typeface="Times New Roman" panose="02020603050405020304" pitchFamily="18" charset="0"/>
            </a:endParaRPr>
          </a:p>
        </p:txBody>
      </p:sp>
      <p:sp>
        <p:nvSpPr>
          <p:cNvPr id="8198" name="Text Box 6"/>
          <p:cNvSpPr txBox="1"/>
          <p:nvPr/>
        </p:nvSpPr>
        <p:spPr>
          <a:xfrm>
            <a:off x="457200" y="1905000"/>
            <a:ext cx="4495800" cy="641350"/>
          </a:xfrm>
          <a:prstGeom prst="rect">
            <a:avLst/>
          </a:prstGeom>
          <a:noFill/>
          <a:ln w="9525">
            <a:noFill/>
          </a:ln>
        </p:spPr>
        <p:txBody>
          <a:bodyPr>
            <a:spAutoFit/>
          </a:bodyPr>
          <a:p>
            <a:pPr>
              <a:spcBef>
                <a:spcPct val="50000"/>
              </a:spcBef>
            </a:pPr>
            <a:r>
              <a:rPr lang="zh-CN" altLang="en-US" sz="3600" dirty="0">
                <a:latin typeface="Times New Roman" panose="02020603050405020304" pitchFamily="18" charset="0"/>
              </a:rPr>
              <a:t>请把大数圈起来</a:t>
            </a:r>
            <a:endParaRPr lang="zh-CN" altLang="en-US" sz="3600" dirty="0">
              <a:latin typeface="Times New Roman" panose="02020603050405020304" pitchFamily="18" charset="0"/>
            </a:endParaRPr>
          </a:p>
        </p:txBody>
      </p:sp>
      <p:grpSp>
        <p:nvGrpSpPr>
          <p:cNvPr id="8224" name="Group 32"/>
          <p:cNvGrpSpPr/>
          <p:nvPr/>
        </p:nvGrpSpPr>
        <p:grpSpPr>
          <a:xfrm>
            <a:off x="381000" y="3200400"/>
            <a:ext cx="7696200" cy="3048000"/>
            <a:chOff x="240" y="2016"/>
            <a:chExt cx="4848" cy="1920"/>
          </a:xfrm>
        </p:grpSpPr>
        <p:grpSp>
          <p:nvGrpSpPr>
            <p:cNvPr id="11275" name="Group 27"/>
            <p:cNvGrpSpPr/>
            <p:nvPr/>
          </p:nvGrpSpPr>
          <p:grpSpPr>
            <a:xfrm>
              <a:off x="240" y="2064"/>
              <a:ext cx="1248" cy="768"/>
              <a:chOff x="240" y="2064"/>
              <a:chExt cx="1248" cy="768"/>
            </a:xfrm>
          </p:grpSpPr>
          <p:sp>
            <p:nvSpPr>
              <p:cNvPr id="11292" name="AutoShape 7"/>
              <p:cNvSpPr/>
              <p:nvPr/>
            </p:nvSpPr>
            <p:spPr>
              <a:xfrm>
                <a:off x="240" y="2064"/>
                <a:ext cx="1248" cy="76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1293" name="WordArt 9"/>
              <p:cNvSpPr>
                <a:spLocks noTextEdit="1"/>
              </p:cNvSpPr>
              <p:nvPr/>
            </p:nvSpPr>
            <p:spPr>
              <a:xfrm>
                <a:off x="432" y="2160"/>
                <a:ext cx="264"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3</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1294" name="WordArt 11"/>
              <p:cNvSpPr>
                <a:spLocks noTextEdit="1"/>
              </p:cNvSpPr>
              <p:nvPr/>
            </p:nvSpPr>
            <p:spPr>
              <a:xfrm>
                <a:off x="960" y="2400"/>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grpSp>
        <p:grpSp>
          <p:nvGrpSpPr>
            <p:cNvPr id="11276" name="Group 28"/>
            <p:cNvGrpSpPr/>
            <p:nvPr/>
          </p:nvGrpSpPr>
          <p:grpSpPr>
            <a:xfrm>
              <a:off x="2064" y="2016"/>
              <a:ext cx="1248" cy="768"/>
              <a:chOff x="2064" y="2016"/>
              <a:chExt cx="1248" cy="768"/>
            </a:xfrm>
          </p:grpSpPr>
          <p:sp>
            <p:nvSpPr>
              <p:cNvPr id="11289" name="WordArt 8"/>
              <p:cNvSpPr>
                <a:spLocks noTextEdit="1"/>
              </p:cNvSpPr>
              <p:nvPr/>
            </p:nvSpPr>
            <p:spPr>
              <a:xfrm>
                <a:off x="2256" y="2448"/>
                <a:ext cx="264"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3</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1290" name="AutoShape 12"/>
              <p:cNvSpPr/>
              <p:nvPr/>
            </p:nvSpPr>
            <p:spPr>
              <a:xfrm>
                <a:off x="2064" y="2016"/>
                <a:ext cx="1248" cy="76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1291" name="WordArt 16"/>
              <p:cNvSpPr>
                <a:spLocks noTextEdit="1"/>
              </p:cNvSpPr>
              <p:nvPr/>
            </p:nvSpPr>
            <p:spPr>
              <a:xfrm>
                <a:off x="2880" y="2112"/>
                <a:ext cx="296" cy="288"/>
              </a:xfrm>
              <a:prstGeom prst="rect">
                <a:avLst/>
              </a:prstGeom>
            </p:spPr>
            <p:txBody>
              <a:bodyPr wrap="none" fromWordArt="1">
                <a:prstTxWarp prst="textFadeUp">
                  <a:avLst>
                    <a:gd name="adj" fmla="val 9991"/>
                  </a:avLst>
                </a:prstTxWarp>
                <a:normAutofit/>
              </a:bodyPr>
              <a:p>
                <a:pPr algn="ctr"/>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rPr>
                  <a:t>2</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endParaRPr>
              </a:p>
            </p:txBody>
          </p:sp>
        </p:grpSp>
        <p:grpSp>
          <p:nvGrpSpPr>
            <p:cNvPr id="11277" name="Group 29"/>
            <p:cNvGrpSpPr/>
            <p:nvPr/>
          </p:nvGrpSpPr>
          <p:grpSpPr>
            <a:xfrm>
              <a:off x="3840" y="2064"/>
              <a:ext cx="1248" cy="768"/>
              <a:chOff x="3840" y="2064"/>
              <a:chExt cx="1248" cy="768"/>
            </a:xfrm>
          </p:grpSpPr>
          <p:sp>
            <p:nvSpPr>
              <p:cNvPr id="11286" name="AutoShape 13"/>
              <p:cNvSpPr/>
              <p:nvPr/>
            </p:nvSpPr>
            <p:spPr>
              <a:xfrm>
                <a:off x="3840" y="2064"/>
                <a:ext cx="1248" cy="76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1287" name="WordArt 17"/>
              <p:cNvSpPr>
                <a:spLocks noTextEdit="1"/>
              </p:cNvSpPr>
              <p:nvPr/>
            </p:nvSpPr>
            <p:spPr>
              <a:xfrm>
                <a:off x="3936" y="2496"/>
                <a:ext cx="296" cy="288"/>
              </a:xfrm>
              <a:prstGeom prst="rect">
                <a:avLst/>
              </a:prstGeom>
            </p:spPr>
            <p:txBody>
              <a:bodyPr wrap="none" fromWordArt="1">
                <a:prstTxWarp prst="textFadeUp">
                  <a:avLst>
                    <a:gd name="adj" fmla="val 9991"/>
                  </a:avLst>
                </a:prstTxWarp>
                <a:normAutofit/>
              </a:bodyPr>
              <a:p>
                <a:pPr algn="ctr"/>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rPr>
                  <a:t>2</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endParaRPr>
              </a:p>
            </p:txBody>
          </p:sp>
          <p:sp>
            <p:nvSpPr>
              <p:cNvPr id="11288" name="WordArt 18"/>
              <p:cNvSpPr>
                <a:spLocks noTextEdit="1"/>
              </p:cNvSpPr>
              <p:nvPr/>
            </p:nvSpPr>
            <p:spPr>
              <a:xfrm>
                <a:off x="4608" y="2208"/>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grpSp>
        <p:grpSp>
          <p:nvGrpSpPr>
            <p:cNvPr id="11278" name="Group 30"/>
            <p:cNvGrpSpPr/>
            <p:nvPr/>
          </p:nvGrpSpPr>
          <p:grpSpPr>
            <a:xfrm>
              <a:off x="336" y="3168"/>
              <a:ext cx="1248" cy="768"/>
              <a:chOff x="336" y="3168"/>
              <a:chExt cx="1248" cy="768"/>
            </a:xfrm>
          </p:grpSpPr>
          <p:sp>
            <p:nvSpPr>
              <p:cNvPr id="11283" name="WordArt 10"/>
              <p:cNvSpPr>
                <a:spLocks noTextEdit="1"/>
              </p:cNvSpPr>
              <p:nvPr/>
            </p:nvSpPr>
            <p:spPr>
              <a:xfrm>
                <a:off x="432" y="3552"/>
                <a:ext cx="264"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3</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1284" name="AutoShape 15"/>
              <p:cNvSpPr/>
              <p:nvPr/>
            </p:nvSpPr>
            <p:spPr>
              <a:xfrm>
                <a:off x="336" y="3168"/>
                <a:ext cx="1248" cy="76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1285" name="WordArt 19"/>
              <p:cNvSpPr>
                <a:spLocks noTextEdit="1"/>
              </p:cNvSpPr>
              <p:nvPr/>
            </p:nvSpPr>
            <p:spPr>
              <a:xfrm>
                <a:off x="1200" y="3216"/>
                <a:ext cx="150" cy="288"/>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1</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grpSp>
        <p:grpSp>
          <p:nvGrpSpPr>
            <p:cNvPr id="11279" name="Group 31"/>
            <p:cNvGrpSpPr/>
            <p:nvPr/>
          </p:nvGrpSpPr>
          <p:grpSpPr>
            <a:xfrm>
              <a:off x="2112" y="3168"/>
              <a:ext cx="1248" cy="768"/>
              <a:chOff x="2112" y="3168"/>
              <a:chExt cx="1248" cy="768"/>
            </a:xfrm>
          </p:grpSpPr>
          <p:sp>
            <p:nvSpPr>
              <p:cNvPr id="11280" name="AutoShape 14"/>
              <p:cNvSpPr/>
              <p:nvPr/>
            </p:nvSpPr>
            <p:spPr>
              <a:xfrm>
                <a:off x="2112" y="3168"/>
                <a:ext cx="1248" cy="76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1281" name="WordArt 20"/>
              <p:cNvSpPr>
                <a:spLocks noTextEdit="1"/>
              </p:cNvSpPr>
              <p:nvPr/>
            </p:nvSpPr>
            <p:spPr>
              <a:xfrm>
                <a:off x="2832" y="3552"/>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1282" name="WordArt 21"/>
              <p:cNvSpPr>
                <a:spLocks noTextEdit="1"/>
              </p:cNvSpPr>
              <p:nvPr/>
            </p:nvSpPr>
            <p:spPr>
              <a:xfrm>
                <a:off x="2256" y="3264"/>
                <a:ext cx="315" cy="288"/>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5</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grpSp>
      </p:grpSp>
      <p:sp>
        <p:nvSpPr>
          <p:cNvPr id="8214" name="Oval 22"/>
          <p:cNvSpPr/>
          <p:nvPr/>
        </p:nvSpPr>
        <p:spPr>
          <a:xfrm>
            <a:off x="1447800" y="3733800"/>
            <a:ext cx="914400" cy="7620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5" name="Oval 23"/>
          <p:cNvSpPr/>
          <p:nvPr/>
        </p:nvSpPr>
        <p:spPr>
          <a:xfrm>
            <a:off x="3505200" y="3657600"/>
            <a:ext cx="609600" cy="7620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6" name="Oval 24"/>
          <p:cNvSpPr/>
          <p:nvPr/>
        </p:nvSpPr>
        <p:spPr>
          <a:xfrm>
            <a:off x="533400" y="5562600"/>
            <a:ext cx="762000" cy="6096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7" name="Oval 25"/>
          <p:cNvSpPr/>
          <p:nvPr/>
        </p:nvSpPr>
        <p:spPr>
          <a:xfrm>
            <a:off x="3429000" y="5105400"/>
            <a:ext cx="762000" cy="6096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8" name="Oval 26"/>
          <p:cNvSpPr/>
          <p:nvPr/>
        </p:nvSpPr>
        <p:spPr>
          <a:xfrm>
            <a:off x="7391400" y="3429000"/>
            <a:ext cx="685800" cy="6096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checkerboard(across)">
                                      <p:cBhvr>
                                        <p:cTn id="7" dur="500"/>
                                        <p:tgtEl>
                                          <p:spTgt spid="8194"/>
                                        </p:tgtEl>
                                      </p:cBhvr>
                                    </p:animEffect>
                                  </p:childTnLst>
                                  <p:subTnLst>
                                    <p:audio>
                                      <p:cMediaNode>
                                        <p:cTn display="0" masterRel="sameClick">
                                          <p:stCondLst>
                                            <p:cond evt="begin" delay="0">
                                              <p:tn val="5"/>
                                            </p:cond>
                                          </p:stCondLst>
                                          <p:endCondLst>
                                            <p:cond evt="onStopAudio" delay="0">
                                              <p:tgtEl>
                                                <p:sldTgt/>
                                              </p:tgtEl>
                                            </p:cond>
                                          </p:endCondLst>
                                        </p:cTn>
                                        <p:tgtEl>
                                          <p:sndTgt r:embed="rId1" name="glass.wav"/>
                                        </p:tgtEl>
                                      </p:cMediaNode>
                                    </p:audio>
                                  </p:sub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8198"/>
                                        </p:tgtEl>
                                        <p:attrNameLst>
                                          <p:attrName>style.visibility</p:attrName>
                                        </p:attrNameLst>
                                      </p:cBhvr>
                                      <p:to>
                                        <p:strVal val="visible"/>
                                      </p:to>
                                    </p:set>
                                    <p:anim calcmode="lin" valueType="num">
                                      <p:cBhvr>
                                        <p:cTn id="12" dur="1" fill="hold"/>
                                        <p:tgtEl>
                                          <p:spTgt spid="8198"/>
                                        </p:tgtEl>
                                      </p:cBhvr>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8224"/>
                                        </p:tgtEl>
                                        <p:attrNameLst>
                                          <p:attrName>style.visibility</p:attrName>
                                        </p:attrNameLst>
                                      </p:cBhvr>
                                      <p:to>
                                        <p:strVal val="visible"/>
                                      </p:to>
                                    </p:set>
                                    <p:anim calcmode="lin" valueType="num">
                                      <p:cBhvr>
                                        <p:cTn id="17" dur="500" fill="hold"/>
                                        <p:tgtEl>
                                          <p:spTgt spid="8224"/>
                                        </p:tgtEl>
                                        <p:attrNameLst>
                                          <p:attrName>ppt_w</p:attrName>
                                        </p:attrNameLst>
                                      </p:cBhvr>
                                      <p:tavLst>
                                        <p:tav tm="0">
                                          <p:val>
                                            <p:fltVal val="0.000000"/>
                                          </p:val>
                                        </p:tav>
                                        <p:tav tm="100000">
                                          <p:val>
                                            <p:strVal val="#ppt_w"/>
                                          </p:val>
                                        </p:tav>
                                      </p:tavLst>
                                    </p:anim>
                                    <p:anim calcmode="lin" valueType="num">
                                      <p:cBhvr>
                                        <p:cTn id="18" dur="500" fill="hold"/>
                                        <p:tgtEl>
                                          <p:spTgt spid="8224"/>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9" presetClass="entr" presetSubtype="10" fill="hold" grpId="0" nodeType="clickEffect">
                                  <p:stCondLst>
                                    <p:cond delay="0"/>
                                  </p:stCondLst>
                                  <p:childTnLst>
                                    <p:set>
                                      <p:cBhvr>
                                        <p:cTn id="22" dur="1" fill="hold">
                                          <p:stCondLst>
                                            <p:cond delay="0"/>
                                          </p:stCondLst>
                                        </p:cTn>
                                        <p:tgtEl>
                                          <p:spTgt spid="8214"/>
                                        </p:tgtEl>
                                        <p:attrNameLst>
                                          <p:attrName>style.visibility</p:attrName>
                                        </p:attrNameLst>
                                      </p:cBhvr>
                                      <p:to>
                                        <p:strVal val="visible"/>
                                      </p:to>
                                    </p:set>
                                    <p:anim calcmode="lin" valueType="num">
                                      <p:cBhvr>
                                        <p:cTn id="23" dur="5000" fill="hold"/>
                                        <p:tgtEl>
                                          <p:spTgt spid="8214"/>
                                        </p:tgtEl>
                                        <p:attrNameLst>
                                          <p:attrName>ppt_w</p:attrName>
                                        </p:attrNameLst>
                                      </p:cBhvr>
                                      <p:tavLst>
                                        <p:tav tm="0" fmla="#ppt_w*sin(2.5*pi*$)">
                                          <p:val>
                                            <p:fltVal val="0.000000"/>
                                          </p:val>
                                        </p:tav>
                                        <p:tav tm="100000">
                                          <p:val>
                                            <p:fltVal val="1.000000"/>
                                          </p:val>
                                        </p:tav>
                                      </p:tavLst>
                                    </p:anim>
                                    <p:anim calcmode="lin" valueType="num">
                                      <p:cBhvr>
                                        <p:cTn id="24" dur="5000" fill="hold"/>
                                        <p:tgtEl>
                                          <p:spTgt spid="8214"/>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1"/>
                                            </p:cond>
                                          </p:stCondLst>
                                          <p:endCondLst>
                                            <p:cond evt="onStopAudio" delay="0">
                                              <p:tgtEl>
                                                <p:sldTgt/>
                                              </p:tgtEl>
                                            </p:cond>
                                          </p:endCondLst>
                                        </p:cTn>
                                        <p:tgtEl>
                                          <p:sndTgt r:embed="rId2" name="chimes.wav"/>
                                        </p:tgtEl>
                                      </p:cMediaNode>
                                    </p:audio>
                                  </p:subTnLst>
                                </p:cTn>
                              </p:par>
                            </p:childTnLst>
                          </p:cTn>
                        </p:par>
                      </p:childTnLst>
                    </p:cTn>
                  </p:par>
                  <p:par>
                    <p:cTn id="25" fill="hold">
                      <p:stCondLst>
                        <p:cond delay="indefinite"/>
                      </p:stCondLst>
                      <p:childTnLst>
                        <p:par>
                          <p:cTn id="26" fill="hold">
                            <p:stCondLst>
                              <p:cond delay="0"/>
                            </p:stCondLst>
                            <p:childTnLst>
                              <p:par>
                                <p:cTn id="27" presetID="19" presetClass="entr" presetSubtype="10" fill="hold" grpId="0" nodeType="clickEffect">
                                  <p:stCondLst>
                                    <p:cond delay="0"/>
                                  </p:stCondLst>
                                  <p:childTnLst>
                                    <p:set>
                                      <p:cBhvr>
                                        <p:cTn id="28" dur="1" fill="hold">
                                          <p:stCondLst>
                                            <p:cond delay="0"/>
                                          </p:stCondLst>
                                        </p:cTn>
                                        <p:tgtEl>
                                          <p:spTgt spid="8215"/>
                                        </p:tgtEl>
                                        <p:attrNameLst>
                                          <p:attrName>style.visibility</p:attrName>
                                        </p:attrNameLst>
                                      </p:cBhvr>
                                      <p:to>
                                        <p:strVal val="visible"/>
                                      </p:to>
                                    </p:set>
                                    <p:anim calcmode="lin" valueType="num">
                                      <p:cBhvr>
                                        <p:cTn id="29" dur="5000" fill="hold"/>
                                        <p:tgtEl>
                                          <p:spTgt spid="8215"/>
                                        </p:tgtEl>
                                        <p:attrNameLst>
                                          <p:attrName>ppt_w</p:attrName>
                                        </p:attrNameLst>
                                      </p:cBhvr>
                                      <p:tavLst>
                                        <p:tav tm="0" fmla="#ppt_w*sin(2.5*pi*$)">
                                          <p:val>
                                            <p:fltVal val="0.000000"/>
                                          </p:val>
                                        </p:tav>
                                        <p:tav tm="100000">
                                          <p:val>
                                            <p:fltVal val="1.000000"/>
                                          </p:val>
                                        </p:tav>
                                      </p:tavLst>
                                    </p:anim>
                                    <p:anim calcmode="lin" valueType="num">
                                      <p:cBhvr>
                                        <p:cTn id="30" dur="5000" fill="hold"/>
                                        <p:tgtEl>
                                          <p:spTgt spid="8215"/>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7"/>
                                            </p:cond>
                                          </p:stCondLst>
                                          <p:endCondLst>
                                            <p:cond evt="onStopAudio" delay="0">
                                              <p:tgtEl>
                                                <p:sldTgt/>
                                              </p:tgtEl>
                                            </p:cond>
                                          </p:endCondLst>
                                        </p:cTn>
                                        <p:tgtEl>
                                          <p:sndTgt r:embed="rId2" name="chimes.wav"/>
                                        </p:tgtEl>
                                      </p:cMediaNode>
                                    </p:audio>
                                  </p:subTnLst>
                                </p:cTn>
                              </p:par>
                            </p:childTnLst>
                          </p:cTn>
                        </p:par>
                      </p:childTnLst>
                    </p:cTn>
                  </p:par>
                  <p:par>
                    <p:cTn id="31" fill="hold">
                      <p:stCondLst>
                        <p:cond delay="indefinite"/>
                      </p:stCondLst>
                      <p:childTnLst>
                        <p:par>
                          <p:cTn id="32" fill="hold">
                            <p:stCondLst>
                              <p:cond delay="0"/>
                            </p:stCondLst>
                            <p:childTnLst>
                              <p:par>
                                <p:cTn id="33" presetID="19" presetClass="entr" presetSubtype="10" fill="hold" grpId="0" nodeType="clickEffect">
                                  <p:stCondLst>
                                    <p:cond delay="0"/>
                                  </p:stCondLst>
                                  <p:childTnLst>
                                    <p:set>
                                      <p:cBhvr>
                                        <p:cTn id="34" dur="1" fill="hold">
                                          <p:stCondLst>
                                            <p:cond delay="0"/>
                                          </p:stCondLst>
                                        </p:cTn>
                                        <p:tgtEl>
                                          <p:spTgt spid="8218"/>
                                        </p:tgtEl>
                                        <p:attrNameLst>
                                          <p:attrName>style.visibility</p:attrName>
                                        </p:attrNameLst>
                                      </p:cBhvr>
                                      <p:to>
                                        <p:strVal val="visible"/>
                                      </p:to>
                                    </p:set>
                                    <p:anim calcmode="lin" valueType="num">
                                      <p:cBhvr>
                                        <p:cTn id="35" dur="5000" fill="hold"/>
                                        <p:tgtEl>
                                          <p:spTgt spid="8218"/>
                                        </p:tgtEl>
                                        <p:attrNameLst>
                                          <p:attrName>ppt_w</p:attrName>
                                        </p:attrNameLst>
                                      </p:cBhvr>
                                      <p:tavLst>
                                        <p:tav tm="0" fmla="#ppt_w*sin(2.5*pi*$)">
                                          <p:val>
                                            <p:fltVal val="0.000000"/>
                                          </p:val>
                                        </p:tav>
                                        <p:tav tm="100000">
                                          <p:val>
                                            <p:fltVal val="1.000000"/>
                                          </p:val>
                                        </p:tav>
                                      </p:tavLst>
                                    </p:anim>
                                    <p:anim calcmode="lin" valueType="num">
                                      <p:cBhvr>
                                        <p:cTn id="36" dur="5000" fill="hold"/>
                                        <p:tgtEl>
                                          <p:spTgt spid="8218"/>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33"/>
                                            </p:cond>
                                          </p:stCondLst>
                                          <p:endCondLst>
                                            <p:cond evt="onStopAudio" delay="0">
                                              <p:tgtEl>
                                                <p:sldTgt/>
                                              </p:tgtEl>
                                            </p:cond>
                                          </p:endCondLst>
                                        </p:cTn>
                                        <p:tgtEl>
                                          <p:sndTgt r:embed="rId2" name="chimes.wav"/>
                                        </p:tgtEl>
                                      </p:cMediaNode>
                                    </p:audio>
                                  </p:subTnLst>
                                </p:cTn>
                              </p:par>
                            </p:childTnLst>
                          </p:cTn>
                        </p:par>
                      </p:childTnLst>
                    </p:cTn>
                  </p:par>
                  <p:par>
                    <p:cTn id="37" fill="hold">
                      <p:stCondLst>
                        <p:cond delay="indefinite"/>
                      </p:stCondLst>
                      <p:childTnLst>
                        <p:par>
                          <p:cTn id="38" fill="hold">
                            <p:stCondLst>
                              <p:cond delay="0"/>
                            </p:stCondLst>
                            <p:childTnLst>
                              <p:par>
                                <p:cTn id="39" presetID="19" presetClass="entr" presetSubtype="10" fill="hold" grpId="0" nodeType="clickEffect">
                                  <p:stCondLst>
                                    <p:cond delay="0"/>
                                  </p:stCondLst>
                                  <p:childTnLst>
                                    <p:set>
                                      <p:cBhvr>
                                        <p:cTn id="40" dur="1" fill="hold">
                                          <p:stCondLst>
                                            <p:cond delay="0"/>
                                          </p:stCondLst>
                                        </p:cTn>
                                        <p:tgtEl>
                                          <p:spTgt spid="8216"/>
                                        </p:tgtEl>
                                        <p:attrNameLst>
                                          <p:attrName>style.visibility</p:attrName>
                                        </p:attrNameLst>
                                      </p:cBhvr>
                                      <p:to>
                                        <p:strVal val="visible"/>
                                      </p:to>
                                    </p:set>
                                    <p:anim calcmode="lin" valueType="num">
                                      <p:cBhvr>
                                        <p:cTn id="41" dur="5000" fill="hold"/>
                                        <p:tgtEl>
                                          <p:spTgt spid="8216"/>
                                        </p:tgtEl>
                                        <p:attrNameLst>
                                          <p:attrName>ppt_w</p:attrName>
                                        </p:attrNameLst>
                                      </p:cBhvr>
                                      <p:tavLst>
                                        <p:tav tm="0" fmla="#ppt_w*sin(2.5*pi*$)">
                                          <p:val>
                                            <p:fltVal val="0.000000"/>
                                          </p:val>
                                        </p:tav>
                                        <p:tav tm="100000">
                                          <p:val>
                                            <p:fltVal val="1.000000"/>
                                          </p:val>
                                        </p:tav>
                                      </p:tavLst>
                                    </p:anim>
                                    <p:anim calcmode="lin" valueType="num">
                                      <p:cBhvr>
                                        <p:cTn id="42" dur="5000" fill="hold"/>
                                        <p:tgtEl>
                                          <p:spTgt spid="8216"/>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39"/>
                                            </p:cond>
                                          </p:stCondLst>
                                          <p:endCondLst>
                                            <p:cond evt="onStopAudio" delay="0">
                                              <p:tgtEl>
                                                <p:sldTgt/>
                                              </p:tgtEl>
                                            </p:cond>
                                          </p:endCondLst>
                                        </p:cTn>
                                        <p:tgtEl>
                                          <p:sndTgt r:embed="rId2" name="chimes.wav"/>
                                        </p:tgtEl>
                                      </p:cMediaNode>
                                    </p:audio>
                                  </p:subTnLst>
                                </p:cTn>
                              </p:par>
                            </p:childTnLst>
                          </p:cTn>
                        </p:par>
                      </p:childTnLst>
                    </p:cTn>
                  </p:par>
                  <p:par>
                    <p:cTn id="43" fill="hold">
                      <p:stCondLst>
                        <p:cond delay="indefinite"/>
                      </p:stCondLst>
                      <p:childTnLst>
                        <p:par>
                          <p:cTn id="44" fill="hold">
                            <p:stCondLst>
                              <p:cond delay="0"/>
                            </p:stCondLst>
                            <p:childTnLst>
                              <p:par>
                                <p:cTn id="45" presetID="19" presetClass="entr" presetSubtype="10" fill="hold" grpId="0" nodeType="clickEffect">
                                  <p:stCondLst>
                                    <p:cond delay="0"/>
                                  </p:stCondLst>
                                  <p:childTnLst>
                                    <p:set>
                                      <p:cBhvr>
                                        <p:cTn id="46" dur="1" fill="hold">
                                          <p:stCondLst>
                                            <p:cond delay="0"/>
                                          </p:stCondLst>
                                        </p:cTn>
                                        <p:tgtEl>
                                          <p:spTgt spid="8217"/>
                                        </p:tgtEl>
                                        <p:attrNameLst>
                                          <p:attrName>style.visibility</p:attrName>
                                        </p:attrNameLst>
                                      </p:cBhvr>
                                      <p:to>
                                        <p:strVal val="visible"/>
                                      </p:to>
                                    </p:set>
                                    <p:anim calcmode="lin" valueType="num">
                                      <p:cBhvr>
                                        <p:cTn id="47" dur="5000" fill="hold"/>
                                        <p:tgtEl>
                                          <p:spTgt spid="8217"/>
                                        </p:tgtEl>
                                        <p:attrNameLst>
                                          <p:attrName>ppt_w</p:attrName>
                                        </p:attrNameLst>
                                      </p:cBhvr>
                                      <p:tavLst>
                                        <p:tav tm="0" fmla="#ppt_w*sin(2.5*pi*$)">
                                          <p:val>
                                            <p:fltVal val="0.000000"/>
                                          </p:val>
                                        </p:tav>
                                        <p:tav tm="100000">
                                          <p:val>
                                            <p:fltVal val="1.000000"/>
                                          </p:val>
                                        </p:tav>
                                      </p:tavLst>
                                    </p:anim>
                                    <p:anim calcmode="lin" valueType="num">
                                      <p:cBhvr>
                                        <p:cTn id="48" dur="5000" fill="hold"/>
                                        <p:tgtEl>
                                          <p:spTgt spid="8217"/>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4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P spid="8214" grpId="0" animBg="1"/>
      <p:bldP spid="8215" grpId="0" animBg="1"/>
      <p:bldP spid="8216" grpId="0" animBg="1"/>
      <p:bldP spid="8217" grpId="0" animBg="1"/>
      <p:bldP spid="821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grpSp>
        <p:nvGrpSpPr>
          <p:cNvPr id="9255" name="Group 39"/>
          <p:cNvGrpSpPr/>
          <p:nvPr/>
        </p:nvGrpSpPr>
        <p:grpSpPr>
          <a:xfrm>
            <a:off x="533400" y="914400"/>
            <a:ext cx="8229600" cy="4686300"/>
            <a:chOff x="336" y="576"/>
            <a:chExt cx="5184" cy="2952"/>
          </a:xfrm>
        </p:grpSpPr>
        <p:sp>
          <p:nvSpPr>
            <p:cNvPr id="12309" name="WordArt 18"/>
            <p:cNvSpPr>
              <a:spLocks noTextEdit="1"/>
            </p:cNvSpPr>
            <p:nvPr/>
          </p:nvSpPr>
          <p:spPr>
            <a:xfrm>
              <a:off x="5088" y="3072"/>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grpSp>
          <p:nvGrpSpPr>
            <p:cNvPr id="12310" name="Group 38"/>
            <p:cNvGrpSpPr/>
            <p:nvPr/>
          </p:nvGrpSpPr>
          <p:grpSpPr>
            <a:xfrm>
              <a:off x="336" y="576"/>
              <a:ext cx="4992" cy="2952"/>
              <a:chOff x="336" y="576"/>
              <a:chExt cx="4992" cy="2952"/>
            </a:xfrm>
          </p:grpSpPr>
          <p:sp>
            <p:nvSpPr>
              <p:cNvPr id="12311" name="WordArt 2"/>
              <p:cNvSpPr>
                <a:spLocks noTextEdit="1"/>
              </p:cNvSpPr>
              <p:nvPr/>
            </p:nvSpPr>
            <p:spPr>
              <a:xfrm>
                <a:off x="336" y="576"/>
                <a:ext cx="507" cy="648"/>
              </a:xfrm>
              <a:prstGeom prst="rect">
                <a:avLst/>
              </a:prstGeom>
            </p:spPr>
            <p:txBody>
              <a:bodyPr wrap="none" fromWordArt="1">
                <a:prstTxWarp prst="textPlain">
                  <a:avLst>
                    <a:gd name="adj" fmla="val 50000"/>
                  </a:avLst>
                </a:prstTxWarp>
                <a:normAutofit/>
              </a:bodyPr>
              <a:p>
                <a:pPr algn="ctr"/>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3</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12" name="Oval 3"/>
              <p:cNvSpPr/>
              <p:nvPr/>
            </p:nvSpPr>
            <p:spPr>
              <a:xfrm>
                <a:off x="1152" y="672"/>
                <a:ext cx="480" cy="432"/>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2313" name="WordArt 4"/>
              <p:cNvSpPr>
                <a:spLocks noTextEdit="1"/>
              </p:cNvSpPr>
              <p:nvPr/>
            </p:nvSpPr>
            <p:spPr>
              <a:xfrm>
                <a:off x="1872" y="624"/>
                <a:ext cx="480" cy="480"/>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5</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12314" name="WordArt 5"/>
              <p:cNvSpPr>
                <a:spLocks noTextEdit="1"/>
              </p:cNvSpPr>
              <p:nvPr/>
            </p:nvSpPr>
            <p:spPr>
              <a:xfrm>
                <a:off x="3600" y="720"/>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15" name="Oval 6"/>
              <p:cNvSpPr/>
              <p:nvPr/>
            </p:nvSpPr>
            <p:spPr>
              <a:xfrm>
                <a:off x="4320" y="1872"/>
                <a:ext cx="480" cy="336"/>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2316" name="WordArt 7"/>
              <p:cNvSpPr>
                <a:spLocks noTextEdit="1"/>
              </p:cNvSpPr>
              <p:nvPr/>
            </p:nvSpPr>
            <p:spPr>
              <a:xfrm>
                <a:off x="4944" y="672"/>
                <a:ext cx="384" cy="336"/>
              </a:xfrm>
              <a:prstGeom prst="rect">
                <a:avLst/>
              </a:prstGeom>
            </p:spPr>
            <p:txBody>
              <a:bodyPr wrap="none" fromWordArt="1">
                <a:prstTxWarp prst="textFadeUp">
                  <a:avLst>
                    <a:gd name="adj" fmla="val 9991"/>
                  </a:avLst>
                </a:prstTxWarp>
                <a:normAutofit/>
              </a:bodyPr>
              <a:p>
                <a:pPr algn="ctr"/>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rPr>
                  <a:t>2</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endParaRPr>
              </a:p>
            </p:txBody>
          </p:sp>
          <p:sp>
            <p:nvSpPr>
              <p:cNvPr id="12317" name="WordArt 8"/>
              <p:cNvSpPr>
                <a:spLocks noTextEdit="1"/>
              </p:cNvSpPr>
              <p:nvPr/>
            </p:nvSpPr>
            <p:spPr>
              <a:xfrm>
                <a:off x="432" y="1776"/>
                <a:ext cx="480" cy="504"/>
              </a:xfrm>
              <a:prstGeom prst="rect">
                <a:avLst/>
              </a:prstGeom>
            </p:spPr>
            <p:txBody>
              <a:bodyPr wrap="none" fromWordArt="1">
                <a:prstTxWarp prst="textPlain">
                  <a:avLst>
                    <a:gd name="adj" fmla="val 50000"/>
                  </a:avLst>
                </a:prstTxWarp>
                <a:normAutofit/>
              </a:bodyPr>
              <a:p>
                <a:pPr algn="ctr"/>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3</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18" name="WordArt 9"/>
              <p:cNvSpPr>
                <a:spLocks noTextEdit="1"/>
              </p:cNvSpPr>
              <p:nvPr/>
            </p:nvSpPr>
            <p:spPr>
              <a:xfrm>
                <a:off x="1968" y="1776"/>
                <a:ext cx="480" cy="504"/>
              </a:xfrm>
              <a:prstGeom prst="rect">
                <a:avLst/>
              </a:prstGeom>
            </p:spPr>
            <p:txBody>
              <a:bodyPr wrap="none" fromWordArt="1">
                <a:prstTxWarp prst="textPlain">
                  <a:avLst>
                    <a:gd name="adj" fmla="val 50000"/>
                  </a:avLst>
                </a:prstTxWarp>
                <a:normAutofit/>
              </a:bodyPr>
              <a:p>
                <a:pPr algn="ctr"/>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3</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19" name="Oval 10"/>
              <p:cNvSpPr/>
              <p:nvPr/>
            </p:nvSpPr>
            <p:spPr>
              <a:xfrm>
                <a:off x="1248" y="1776"/>
                <a:ext cx="480" cy="432"/>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2320" name="WordArt 11"/>
              <p:cNvSpPr>
                <a:spLocks noTextEdit="1"/>
              </p:cNvSpPr>
              <p:nvPr/>
            </p:nvSpPr>
            <p:spPr>
              <a:xfrm>
                <a:off x="3696" y="1872"/>
                <a:ext cx="384" cy="336"/>
              </a:xfrm>
              <a:prstGeom prst="rect">
                <a:avLst/>
              </a:prstGeom>
            </p:spPr>
            <p:txBody>
              <a:bodyPr wrap="none" fromWordArt="1">
                <a:prstTxWarp prst="textFadeUp">
                  <a:avLst>
                    <a:gd name="adj" fmla="val 9991"/>
                  </a:avLst>
                </a:prstTxWarp>
                <a:normAutofit/>
              </a:bodyPr>
              <a:p>
                <a:pPr algn="ctr"/>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rPr>
                  <a:t>2</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endParaRPr>
              </a:p>
            </p:txBody>
          </p:sp>
          <p:sp>
            <p:nvSpPr>
              <p:cNvPr id="12321" name="Oval 12"/>
              <p:cNvSpPr/>
              <p:nvPr/>
            </p:nvSpPr>
            <p:spPr>
              <a:xfrm>
                <a:off x="4368" y="816"/>
                <a:ext cx="480" cy="336"/>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2322" name="WordArt 13"/>
              <p:cNvSpPr>
                <a:spLocks noTextEdit="1"/>
              </p:cNvSpPr>
              <p:nvPr/>
            </p:nvSpPr>
            <p:spPr>
              <a:xfrm>
                <a:off x="5136" y="1920"/>
                <a:ext cx="150" cy="288"/>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1</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12323" name="WordArt 14"/>
              <p:cNvSpPr>
                <a:spLocks noTextEdit="1"/>
              </p:cNvSpPr>
              <p:nvPr/>
            </p:nvSpPr>
            <p:spPr>
              <a:xfrm>
                <a:off x="432" y="3024"/>
                <a:ext cx="480" cy="504"/>
              </a:xfrm>
              <a:prstGeom prst="rect">
                <a:avLst/>
              </a:prstGeom>
            </p:spPr>
            <p:txBody>
              <a:bodyPr wrap="none" fromWordArt="1">
                <a:prstTxWarp prst="textPlain">
                  <a:avLst>
                    <a:gd name="adj" fmla="val 50000"/>
                  </a:avLst>
                </a:prstTxWarp>
                <a:normAutofit/>
              </a:bodyPr>
              <a:p>
                <a:pPr algn="ctr"/>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3</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24" name="WordArt 15"/>
              <p:cNvSpPr>
                <a:spLocks noTextEdit="1"/>
              </p:cNvSpPr>
              <p:nvPr/>
            </p:nvSpPr>
            <p:spPr>
              <a:xfrm>
                <a:off x="2064" y="3120"/>
                <a:ext cx="432" cy="288"/>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rPr>
                  <a:t>4</a:t>
                </a:r>
                <a:endParaRPr lang="zh-CN" altLang="en-US" sz="3600">
                  <a:ln w="9525" cap="flat" cmpd="sng">
                    <a:solidFill>
                      <a:srgbClr val="CC99FF"/>
                    </a:solidFill>
                    <a:prstDash val="solid"/>
                    <a:headEnd type="none" w="med" len="med"/>
                    <a:tailEnd type="none" w="med" len="med"/>
                  </a:ln>
                  <a:solidFill>
                    <a:srgbClr val="FF3300"/>
                  </a:soli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2325" name="Oval 16"/>
              <p:cNvSpPr/>
              <p:nvPr/>
            </p:nvSpPr>
            <p:spPr>
              <a:xfrm>
                <a:off x="1248" y="3024"/>
                <a:ext cx="480" cy="432"/>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2326" name="WordArt 17"/>
              <p:cNvSpPr>
                <a:spLocks noTextEdit="1"/>
              </p:cNvSpPr>
              <p:nvPr/>
            </p:nvSpPr>
            <p:spPr>
              <a:xfrm>
                <a:off x="3696" y="3024"/>
                <a:ext cx="480" cy="480"/>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5</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12327" name="Oval 19"/>
              <p:cNvSpPr/>
              <p:nvPr/>
            </p:nvSpPr>
            <p:spPr>
              <a:xfrm>
                <a:off x="4464" y="3072"/>
                <a:ext cx="480" cy="336"/>
              </a:xfrm>
              <a:prstGeom prst="ellipse">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grpSp>
      </p:grpSp>
      <p:grpSp>
        <p:nvGrpSpPr>
          <p:cNvPr id="9238" name="Group 22"/>
          <p:cNvGrpSpPr/>
          <p:nvPr/>
        </p:nvGrpSpPr>
        <p:grpSpPr>
          <a:xfrm>
            <a:off x="1981200" y="1295400"/>
            <a:ext cx="381000" cy="228600"/>
            <a:chOff x="1008" y="2448"/>
            <a:chExt cx="240" cy="144"/>
          </a:xfrm>
        </p:grpSpPr>
        <p:sp>
          <p:nvSpPr>
            <p:cNvPr id="12307" name="Line 20"/>
            <p:cNvSpPr/>
            <p:nvPr/>
          </p:nvSpPr>
          <p:spPr>
            <a:xfrm flipH="1">
              <a:off x="1008" y="2448"/>
              <a:ext cx="240" cy="144"/>
            </a:xfrm>
            <a:prstGeom prst="line">
              <a:avLst/>
            </a:prstGeom>
            <a:ln w="9525" cap="flat" cmpd="sng">
              <a:solidFill>
                <a:srgbClr val="FF3300"/>
              </a:solidFill>
              <a:prstDash val="solid"/>
              <a:headEnd type="none" w="med" len="med"/>
              <a:tailEnd type="none" w="med" len="med"/>
            </a:ln>
          </p:spPr>
        </p:sp>
        <p:sp>
          <p:nvSpPr>
            <p:cNvPr id="12308" name="Line 21"/>
            <p:cNvSpPr/>
            <p:nvPr/>
          </p:nvSpPr>
          <p:spPr>
            <a:xfrm>
              <a:off x="1008" y="2592"/>
              <a:ext cx="240" cy="0"/>
            </a:xfrm>
            <a:prstGeom prst="line">
              <a:avLst/>
            </a:prstGeom>
            <a:ln w="9525" cap="flat" cmpd="sng">
              <a:solidFill>
                <a:srgbClr val="FF3300"/>
              </a:solidFill>
              <a:prstDash val="solid"/>
              <a:headEnd type="none" w="med" len="med"/>
              <a:tailEnd type="none" w="med" len="med"/>
            </a:ln>
          </p:spPr>
        </p:sp>
      </p:grpSp>
      <p:grpSp>
        <p:nvGrpSpPr>
          <p:cNvPr id="9239" name="Group 23"/>
          <p:cNvGrpSpPr/>
          <p:nvPr/>
        </p:nvGrpSpPr>
        <p:grpSpPr>
          <a:xfrm>
            <a:off x="2133600" y="4953000"/>
            <a:ext cx="381000" cy="228600"/>
            <a:chOff x="1008" y="2448"/>
            <a:chExt cx="240" cy="144"/>
          </a:xfrm>
        </p:grpSpPr>
        <p:sp>
          <p:nvSpPr>
            <p:cNvPr id="12305" name="Line 24"/>
            <p:cNvSpPr/>
            <p:nvPr/>
          </p:nvSpPr>
          <p:spPr>
            <a:xfrm flipH="1">
              <a:off x="1008" y="2448"/>
              <a:ext cx="240" cy="144"/>
            </a:xfrm>
            <a:prstGeom prst="line">
              <a:avLst/>
            </a:prstGeom>
            <a:ln w="9525" cap="flat" cmpd="sng">
              <a:solidFill>
                <a:srgbClr val="FF3300"/>
              </a:solidFill>
              <a:prstDash val="solid"/>
              <a:headEnd type="none" w="med" len="med"/>
              <a:tailEnd type="none" w="med" len="med"/>
            </a:ln>
          </p:spPr>
        </p:sp>
        <p:sp>
          <p:nvSpPr>
            <p:cNvPr id="12306" name="Line 25"/>
            <p:cNvSpPr/>
            <p:nvPr/>
          </p:nvSpPr>
          <p:spPr>
            <a:xfrm>
              <a:off x="1008" y="2592"/>
              <a:ext cx="240" cy="0"/>
            </a:xfrm>
            <a:prstGeom prst="line">
              <a:avLst/>
            </a:prstGeom>
            <a:ln w="9525" cap="flat" cmpd="sng">
              <a:solidFill>
                <a:srgbClr val="FF3300"/>
              </a:solidFill>
              <a:prstDash val="solid"/>
              <a:headEnd type="none" w="med" len="med"/>
              <a:tailEnd type="none" w="med" len="med"/>
            </a:ln>
          </p:spPr>
        </p:sp>
      </p:grpSp>
      <p:grpSp>
        <p:nvGrpSpPr>
          <p:cNvPr id="9244" name="Group 28"/>
          <p:cNvGrpSpPr/>
          <p:nvPr/>
        </p:nvGrpSpPr>
        <p:grpSpPr>
          <a:xfrm>
            <a:off x="7162800" y="1447800"/>
            <a:ext cx="381000" cy="228600"/>
            <a:chOff x="1392" y="3600"/>
            <a:chExt cx="240" cy="144"/>
          </a:xfrm>
        </p:grpSpPr>
        <p:sp>
          <p:nvSpPr>
            <p:cNvPr id="12303" name="Line 26"/>
            <p:cNvSpPr/>
            <p:nvPr/>
          </p:nvSpPr>
          <p:spPr>
            <a:xfrm>
              <a:off x="1392" y="3600"/>
              <a:ext cx="240" cy="96"/>
            </a:xfrm>
            <a:prstGeom prst="line">
              <a:avLst/>
            </a:prstGeom>
            <a:ln w="9525" cap="flat" cmpd="sng">
              <a:solidFill>
                <a:srgbClr val="FF3300"/>
              </a:solidFill>
              <a:prstDash val="solid"/>
              <a:headEnd type="none" w="med" len="med"/>
              <a:tailEnd type="none" w="med" len="med"/>
            </a:ln>
          </p:spPr>
        </p:sp>
        <p:sp>
          <p:nvSpPr>
            <p:cNvPr id="12304" name="Line 27"/>
            <p:cNvSpPr/>
            <p:nvPr/>
          </p:nvSpPr>
          <p:spPr>
            <a:xfrm flipH="1">
              <a:off x="1392" y="3696"/>
              <a:ext cx="240" cy="48"/>
            </a:xfrm>
            <a:prstGeom prst="line">
              <a:avLst/>
            </a:prstGeom>
            <a:ln w="9525" cap="flat" cmpd="sng">
              <a:solidFill>
                <a:srgbClr val="FF3300"/>
              </a:solidFill>
              <a:prstDash val="solid"/>
              <a:headEnd type="none" w="med" len="med"/>
              <a:tailEnd type="none" w="med" len="med"/>
            </a:ln>
          </p:spPr>
        </p:sp>
      </p:grpSp>
      <p:grpSp>
        <p:nvGrpSpPr>
          <p:cNvPr id="9245" name="Group 29"/>
          <p:cNvGrpSpPr/>
          <p:nvPr/>
        </p:nvGrpSpPr>
        <p:grpSpPr>
          <a:xfrm>
            <a:off x="7086600" y="3124200"/>
            <a:ext cx="381000" cy="228600"/>
            <a:chOff x="1392" y="3600"/>
            <a:chExt cx="240" cy="144"/>
          </a:xfrm>
        </p:grpSpPr>
        <p:sp>
          <p:nvSpPr>
            <p:cNvPr id="12301" name="Line 30"/>
            <p:cNvSpPr/>
            <p:nvPr/>
          </p:nvSpPr>
          <p:spPr>
            <a:xfrm>
              <a:off x="1392" y="3600"/>
              <a:ext cx="240" cy="96"/>
            </a:xfrm>
            <a:prstGeom prst="line">
              <a:avLst/>
            </a:prstGeom>
            <a:ln w="9525" cap="flat" cmpd="sng">
              <a:solidFill>
                <a:srgbClr val="FF3300"/>
              </a:solidFill>
              <a:prstDash val="solid"/>
              <a:headEnd type="none" w="med" len="med"/>
              <a:tailEnd type="none" w="med" len="med"/>
            </a:ln>
          </p:spPr>
        </p:sp>
        <p:sp>
          <p:nvSpPr>
            <p:cNvPr id="12302" name="Line 31"/>
            <p:cNvSpPr/>
            <p:nvPr/>
          </p:nvSpPr>
          <p:spPr>
            <a:xfrm flipH="1">
              <a:off x="1392" y="3696"/>
              <a:ext cx="240" cy="48"/>
            </a:xfrm>
            <a:prstGeom prst="line">
              <a:avLst/>
            </a:prstGeom>
            <a:ln w="9525" cap="flat" cmpd="sng">
              <a:solidFill>
                <a:srgbClr val="FF3300"/>
              </a:solidFill>
              <a:prstDash val="solid"/>
              <a:headEnd type="none" w="med" len="med"/>
              <a:tailEnd type="none" w="med" len="med"/>
            </a:ln>
          </p:spPr>
        </p:sp>
      </p:grpSp>
      <p:grpSp>
        <p:nvGrpSpPr>
          <p:cNvPr id="9248" name="Group 32"/>
          <p:cNvGrpSpPr/>
          <p:nvPr/>
        </p:nvGrpSpPr>
        <p:grpSpPr>
          <a:xfrm>
            <a:off x="7391400" y="4953000"/>
            <a:ext cx="381000" cy="228600"/>
            <a:chOff x="1392" y="3600"/>
            <a:chExt cx="240" cy="144"/>
          </a:xfrm>
        </p:grpSpPr>
        <p:sp>
          <p:nvSpPr>
            <p:cNvPr id="12299" name="Line 33"/>
            <p:cNvSpPr/>
            <p:nvPr/>
          </p:nvSpPr>
          <p:spPr>
            <a:xfrm>
              <a:off x="1392" y="3600"/>
              <a:ext cx="240" cy="96"/>
            </a:xfrm>
            <a:prstGeom prst="line">
              <a:avLst/>
            </a:prstGeom>
            <a:ln w="9525" cap="flat" cmpd="sng">
              <a:solidFill>
                <a:srgbClr val="FF3300"/>
              </a:solidFill>
              <a:prstDash val="solid"/>
              <a:headEnd type="none" w="med" len="med"/>
              <a:tailEnd type="none" w="med" len="med"/>
            </a:ln>
          </p:spPr>
        </p:sp>
        <p:sp>
          <p:nvSpPr>
            <p:cNvPr id="12300" name="Line 34"/>
            <p:cNvSpPr/>
            <p:nvPr/>
          </p:nvSpPr>
          <p:spPr>
            <a:xfrm flipH="1">
              <a:off x="1392" y="3696"/>
              <a:ext cx="240" cy="48"/>
            </a:xfrm>
            <a:prstGeom prst="line">
              <a:avLst/>
            </a:prstGeom>
            <a:ln w="9525" cap="flat" cmpd="sng">
              <a:solidFill>
                <a:srgbClr val="FF3300"/>
              </a:solidFill>
              <a:prstDash val="solid"/>
              <a:headEnd type="none" w="med" len="med"/>
              <a:tailEnd type="none" w="med" len="med"/>
            </a:ln>
          </p:spPr>
        </p:sp>
      </p:grpSp>
      <p:grpSp>
        <p:nvGrpSpPr>
          <p:cNvPr id="9253" name="Group 37"/>
          <p:cNvGrpSpPr/>
          <p:nvPr/>
        </p:nvGrpSpPr>
        <p:grpSpPr>
          <a:xfrm>
            <a:off x="2209800" y="3124200"/>
            <a:ext cx="381000" cy="152400"/>
            <a:chOff x="672" y="3792"/>
            <a:chExt cx="144" cy="96"/>
          </a:xfrm>
        </p:grpSpPr>
        <p:sp>
          <p:nvSpPr>
            <p:cNvPr id="12297" name="Line 35"/>
            <p:cNvSpPr/>
            <p:nvPr/>
          </p:nvSpPr>
          <p:spPr>
            <a:xfrm>
              <a:off x="672" y="3792"/>
              <a:ext cx="144" cy="0"/>
            </a:xfrm>
            <a:prstGeom prst="line">
              <a:avLst/>
            </a:prstGeom>
            <a:ln w="38100" cap="flat" cmpd="sng">
              <a:solidFill>
                <a:srgbClr val="FF3300"/>
              </a:solidFill>
              <a:prstDash val="solid"/>
              <a:headEnd type="none" w="med" len="med"/>
              <a:tailEnd type="none" w="med" len="med"/>
            </a:ln>
          </p:spPr>
        </p:sp>
        <p:sp>
          <p:nvSpPr>
            <p:cNvPr id="12298" name="Line 36"/>
            <p:cNvSpPr/>
            <p:nvPr/>
          </p:nvSpPr>
          <p:spPr>
            <a:xfrm>
              <a:off x="672" y="3888"/>
              <a:ext cx="144" cy="0"/>
            </a:xfrm>
            <a:prstGeom prst="line">
              <a:avLst/>
            </a:prstGeom>
            <a:ln w="38100" cap="flat" cmpd="sng">
              <a:solidFill>
                <a:srgbClr val="FF33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9255"/>
                                        </p:tgtEl>
                                        <p:attrNameLst>
                                          <p:attrName>style.visibility</p:attrName>
                                        </p:attrNameLst>
                                      </p:cBhvr>
                                      <p:to>
                                        <p:strVal val="visible"/>
                                      </p:to>
                                    </p:set>
                                    <p:anim calcmode="lin" valueType="num">
                                      <p:cBhvr>
                                        <p:cTn id="7" dur="1" fill="hold"/>
                                        <p:tgtEl>
                                          <p:spTgt spid="9255"/>
                                        </p:tgtEl>
                                      </p:cBhvr>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238"/>
                                        </p:tgtEl>
                                        <p:attrNameLst>
                                          <p:attrName>style.visibility</p:attrName>
                                        </p:attrNameLst>
                                      </p:cBhvr>
                                      <p:to>
                                        <p:strVal val="visible"/>
                                      </p:to>
                                    </p:set>
                                    <p:anim calcmode="lin" valueType="num">
                                      <p:cBhvr additive="base">
                                        <p:cTn id="12" dur="500" fill="hold"/>
                                        <p:tgtEl>
                                          <p:spTgt spid="9238"/>
                                        </p:tgtEl>
                                        <p:attrNameLst>
                                          <p:attrName>ppt_x</p:attrName>
                                        </p:attrNameLst>
                                      </p:cBhvr>
                                      <p:tavLst>
                                        <p:tav tm="0">
                                          <p:val>
                                            <p:strVal val="#ppt_x"/>
                                          </p:val>
                                        </p:tav>
                                        <p:tav tm="100000">
                                          <p:val>
                                            <p:strVal val="#ppt_x"/>
                                          </p:val>
                                        </p:tav>
                                      </p:tavLst>
                                    </p:anim>
                                    <p:anim calcmode="lin" valueType="num">
                                      <p:cBhvr additive="base">
                                        <p:cTn id="13" dur="500" fill="hold"/>
                                        <p:tgtEl>
                                          <p:spTgt spid="923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1" name="chimes.wav"/>
                                        </p:tgtEl>
                                      </p:cMediaNode>
                                    </p:audio>
                                  </p:sub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9244"/>
                                        </p:tgtEl>
                                        <p:attrNameLst>
                                          <p:attrName>style.visibility</p:attrName>
                                        </p:attrNameLst>
                                      </p:cBhvr>
                                      <p:to>
                                        <p:strVal val="visible"/>
                                      </p:to>
                                    </p:set>
                                    <p:anim calcmode="lin" valueType="num">
                                      <p:cBhvr additive="base">
                                        <p:cTn id="18" dur="500" fill="hold"/>
                                        <p:tgtEl>
                                          <p:spTgt spid="9244"/>
                                        </p:tgtEl>
                                        <p:attrNameLst>
                                          <p:attrName>ppt_x</p:attrName>
                                        </p:attrNameLst>
                                      </p:cBhvr>
                                      <p:tavLst>
                                        <p:tav tm="0">
                                          <p:val>
                                            <p:strVal val="#ppt_x"/>
                                          </p:val>
                                        </p:tav>
                                        <p:tav tm="100000">
                                          <p:val>
                                            <p:strVal val="#ppt_x"/>
                                          </p:val>
                                        </p:tav>
                                      </p:tavLst>
                                    </p:anim>
                                    <p:anim calcmode="lin" valueType="num">
                                      <p:cBhvr additive="base">
                                        <p:cTn id="19" dur="500" fill="hold"/>
                                        <p:tgtEl>
                                          <p:spTgt spid="924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9" presetClass="entr" presetSubtype="10" fill="hold" nodeType="clickEffect">
                                  <p:stCondLst>
                                    <p:cond delay="0"/>
                                  </p:stCondLst>
                                  <p:childTnLst>
                                    <p:set>
                                      <p:cBhvr>
                                        <p:cTn id="23" dur="1" fill="hold">
                                          <p:stCondLst>
                                            <p:cond delay="0"/>
                                          </p:stCondLst>
                                        </p:cTn>
                                        <p:tgtEl>
                                          <p:spTgt spid="9253"/>
                                        </p:tgtEl>
                                        <p:attrNameLst>
                                          <p:attrName>style.visibility</p:attrName>
                                        </p:attrNameLst>
                                      </p:cBhvr>
                                      <p:to>
                                        <p:strVal val="visible"/>
                                      </p:to>
                                    </p:set>
                                    <p:anim calcmode="lin" valueType="num">
                                      <p:cBhvr>
                                        <p:cTn id="24" dur="5000" fill="hold"/>
                                        <p:tgtEl>
                                          <p:spTgt spid="9253"/>
                                        </p:tgtEl>
                                        <p:attrNameLst>
                                          <p:attrName>ppt_w</p:attrName>
                                        </p:attrNameLst>
                                      </p:cBhvr>
                                      <p:tavLst>
                                        <p:tav tm="0" fmla="#ppt_w*sin(2.5*pi*$)">
                                          <p:val>
                                            <p:fltVal val="0.000000"/>
                                          </p:val>
                                        </p:tav>
                                        <p:tav tm="100000">
                                          <p:val>
                                            <p:fltVal val="1.000000"/>
                                          </p:val>
                                        </p:tav>
                                      </p:tavLst>
                                    </p:anim>
                                    <p:anim calcmode="lin" valueType="num">
                                      <p:cBhvr>
                                        <p:cTn id="25" dur="5000" fill="hold"/>
                                        <p:tgtEl>
                                          <p:spTgt spid="925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22"/>
                                            </p:cond>
                                          </p:stCondLst>
                                          <p:endCondLst>
                                            <p:cond evt="onStopAudio" delay="0">
                                              <p:tgtEl>
                                                <p:sldTgt/>
                                              </p:tgtEl>
                                            </p:cond>
                                          </p:endCondLst>
                                        </p:cTn>
                                        <p:tgtEl>
                                          <p:sndTgt r:embed="rId1" name="chimes.wav"/>
                                        </p:tgtEl>
                                      </p:cMediaNode>
                                    </p:audio>
                                  </p:subTnLst>
                                </p:cTn>
                              </p:par>
                            </p:childTnLst>
                          </p:cTn>
                        </p:par>
                      </p:childTnLst>
                    </p:cTn>
                  </p:par>
                  <p:par>
                    <p:cTn id="26" fill="hold">
                      <p:stCondLst>
                        <p:cond delay="indefinite"/>
                      </p:stCondLst>
                      <p:childTnLst>
                        <p:par>
                          <p:cTn id="27" fill="hold">
                            <p:stCondLst>
                              <p:cond delay="0"/>
                            </p:stCondLst>
                            <p:childTnLst>
                              <p:par>
                                <p:cTn id="28" presetID="2" presetClass="entr" presetSubtype="12" fill="hold" nodeType="clickEffect">
                                  <p:stCondLst>
                                    <p:cond delay="0"/>
                                  </p:stCondLst>
                                  <p:childTnLst>
                                    <p:set>
                                      <p:cBhvr>
                                        <p:cTn id="29" dur="1" fill="hold">
                                          <p:stCondLst>
                                            <p:cond delay="0"/>
                                          </p:stCondLst>
                                        </p:cTn>
                                        <p:tgtEl>
                                          <p:spTgt spid="9245"/>
                                        </p:tgtEl>
                                        <p:attrNameLst>
                                          <p:attrName>style.visibility</p:attrName>
                                        </p:attrNameLst>
                                      </p:cBhvr>
                                      <p:to>
                                        <p:strVal val="visible"/>
                                      </p:to>
                                    </p:set>
                                    <p:anim calcmode="lin" valueType="num">
                                      <p:cBhvr additive="base">
                                        <p:cTn id="30" dur="500" fill="hold"/>
                                        <p:tgtEl>
                                          <p:spTgt spid="9245"/>
                                        </p:tgtEl>
                                        <p:attrNameLst>
                                          <p:attrName>ppt_x</p:attrName>
                                        </p:attrNameLst>
                                      </p:cBhvr>
                                      <p:tavLst>
                                        <p:tav tm="0">
                                          <p:val>
                                            <p:strVal val="0-#ppt_w/2"/>
                                          </p:val>
                                        </p:tav>
                                        <p:tav tm="100000">
                                          <p:val>
                                            <p:strVal val="#ppt_x"/>
                                          </p:val>
                                        </p:tav>
                                      </p:tavLst>
                                    </p:anim>
                                    <p:anim calcmode="lin" valueType="num">
                                      <p:cBhvr additive="base">
                                        <p:cTn id="31" dur="500" fill="hold"/>
                                        <p:tgtEl>
                                          <p:spTgt spid="924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8"/>
                                            </p:cond>
                                          </p:stCondLst>
                                          <p:endCondLst>
                                            <p:cond evt="onStopAudio" delay="0">
                                              <p:tgtEl>
                                                <p:sldTgt/>
                                              </p:tgtEl>
                                            </p:cond>
                                          </p:endCondLst>
                                        </p:cTn>
                                        <p:tgtEl>
                                          <p:sndTgt r:embed="rId2" name="type.wav"/>
                                        </p:tgtEl>
                                      </p:cMediaNode>
                                    </p:audio>
                                  </p:subTnLst>
                                </p:cTn>
                              </p:par>
                            </p:childTnLst>
                          </p:cTn>
                        </p:par>
                      </p:childTnLst>
                    </p:cTn>
                  </p:par>
                  <p:par>
                    <p:cTn id="32" fill="hold">
                      <p:stCondLst>
                        <p:cond delay="indefinite"/>
                      </p:stCondLst>
                      <p:childTnLst>
                        <p:par>
                          <p:cTn id="33" fill="hold">
                            <p:stCondLst>
                              <p:cond delay="0"/>
                            </p:stCondLst>
                            <p:childTnLst>
                              <p:par>
                                <p:cTn id="34" presetID="2" presetClass="entr" presetSubtype="6" fill="hold" nodeType="clickEffect">
                                  <p:stCondLst>
                                    <p:cond delay="0"/>
                                  </p:stCondLst>
                                  <p:childTnLst>
                                    <p:set>
                                      <p:cBhvr>
                                        <p:cTn id="35" dur="1" fill="hold">
                                          <p:stCondLst>
                                            <p:cond delay="0"/>
                                          </p:stCondLst>
                                        </p:cTn>
                                        <p:tgtEl>
                                          <p:spTgt spid="9239"/>
                                        </p:tgtEl>
                                        <p:attrNameLst>
                                          <p:attrName>style.visibility</p:attrName>
                                        </p:attrNameLst>
                                      </p:cBhvr>
                                      <p:to>
                                        <p:strVal val="visible"/>
                                      </p:to>
                                    </p:set>
                                    <p:anim calcmode="lin" valueType="num">
                                      <p:cBhvr additive="base">
                                        <p:cTn id="36" dur="500" fill="hold"/>
                                        <p:tgtEl>
                                          <p:spTgt spid="9239"/>
                                        </p:tgtEl>
                                        <p:attrNameLst>
                                          <p:attrName>ppt_x</p:attrName>
                                        </p:attrNameLst>
                                      </p:cBhvr>
                                      <p:tavLst>
                                        <p:tav tm="0">
                                          <p:val>
                                            <p:strVal val="1+#ppt_w/2"/>
                                          </p:val>
                                        </p:tav>
                                        <p:tav tm="100000">
                                          <p:val>
                                            <p:strVal val="#ppt_x"/>
                                          </p:val>
                                        </p:tav>
                                      </p:tavLst>
                                    </p:anim>
                                    <p:anim calcmode="lin" valueType="num">
                                      <p:cBhvr additive="base">
                                        <p:cTn id="37" dur="500" fill="hold"/>
                                        <p:tgtEl>
                                          <p:spTgt spid="923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2" name="type.wav"/>
                                        </p:tgtEl>
                                      </p:cMediaNode>
                                    </p:audio>
                                  </p:sub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9248"/>
                                        </p:tgtEl>
                                        <p:attrNameLst>
                                          <p:attrName>style.visibility</p:attrName>
                                        </p:attrNameLst>
                                      </p:cBhvr>
                                      <p:to>
                                        <p:strVal val="visible"/>
                                      </p:to>
                                    </p:set>
                                    <p:anim calcmode="lin" valueType="num">
                                      <p:cBhvr additive="base">
                                        <p:cTn id="42" dur="500" fill="hold"/>
                                        <p:tgtEl>
                                          <p:spTgt spid="9248"/>
                                        </p:tgtEl>
                                        <p:attrNameLst>
                                          <p:attrName>ppt_x</p:attrName>
                                        </p:attrNameLst>
                                      </p:cBhvr>
                                      <p:tavLst>
                                        <p:tav tm="0">
                                          <p:val>
                                            <p:strVal val="#ppt_x"/>
                                          </p:val>
                                        </p:tav>
                                        <p:tav tm="100000">
                                          <p:val>
                                            <p:strVal val="#ppt_x"/>
                                          </p:val>
                                        </p:tav>
                                      </p:tavLst>
                                    </p:anim>
                                    <p:anim calcmode="lin" valueType="num">
                                      <p:cBhvr additive="base">
                                        <p:cTn id="43" dur="500" fill="hold"/>
                                        <p:tgtEl>
                                          <p:spTgt spid="924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3"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grpSp>
        <p:nvGrpSpPr>
          <p:cNvPr id="12290" name="Group 2"/>
          <p:cNvGrpSpPr/>
          <p:nvPr/>
        </p:nvGrpSpPr>
        <p:grpSpPr>
          <a:xfrm>
            <a:off x="1676400" y="0"/>
            <a:ext cx="5562600" cy="1006475"/>
            <a:chOff x="48" y="144"/>
            <a:chExt cx="3504" cy="634"/>
          </a:xfrm>
        </p:grpSpPr>
        <p:sp>
          <p:nvSpPr>
            <p:cNvPr id="13357" name="Text Box 3"/>
            <p:cNvSpPr txBox="1"/>
            <p:nvPr/>
          </p:nvSpPr>
          <p:spPr>
            <a:xfrm>
              <a:off x="144" y="144"/>
              <a:ext cx="3408" cy="634"/>
            </a:xfrm>
            <a:prstGeom prst="rect">
              <a:avLst/>
            </a:prstGeom>
            <a:noFill/>
            <a:ln w="9525">
              <a:noFill/>
            </a:ln>
          </p:spPr>
          <p:txBody>
            <a:bodyPr>
              <a:spAutoFit/>
            </a:bodyPr>
            <a:p>
              <a:pPr>
                <a:spcBef>
                  <a:spcPct val="50000"/>
                </a:spcBef>
              </a:pPr>
              <a:r>
                <a:rPr lang="en-US" altLang="zh-CN" sz="6000" b="1" dirty="0">
                  <a:solidFill>
                    <a:srgbClr val="3333CC"/>
                  </a:solidFill>
                  <a:latin typeface="隶书" panose="02010509060101010101" pitchFamily="49" charset="-122"/>
                  <a:ea typeface="隶书" panose="02010509060101010101" pitchFamily="49" charset="-122"/>
                </a:rPr>
                <a:t>4</a:t>
              </a:r>
              <a:r>
                <a:rPr lang="en-US" altLang="zh-CN" sz="6000" b="1" dirty="0">
                  <a:solidFill>
                    <a:srgbClr val="FF00FF"/>
                  </a:solidFill>
                  <a:latin typeface="隶书" panose="02010509060101010101" pitchFamily="49" charset="-122"/>
                  <a:ea typeface="隶书" panose="02010509060101010101" pitchFamily="49" charset="-122"/>
                </a:rPr>
                <a:t>  </a:t>
              </a:r>
              <a:r>
                <a:rPr lang="zh-CN" altLang="en-US" sz="6000" b="1" dirty="0">
                  <a:solidFill>
                    <a:srgbClr val="FF00FF"/>
                  </a:solidFill>
                  <a:latin typeface="隶书" panose="02010509060101010101" pitchFamily="49" charset="-122"/>
                  <a:ea typeface="隶书" panose="02010509060101010101" pitchFamily="49" charset="-122"/>
                </a:rPr>
                <a:t>小鸟送信</a:t>
              </a:r>
              <a:endParaRPr lang="zh-CN" altLang="en-US" sz="6000" b="1" dirty="0">
                <a:solidFill>
                  <a:srgbClr val="FF00FF"/>
                </a:solidFill>
                <a:latin typeface="隶书" panose="02010509060101010101" pitchFamily="49" charset="-122"/>
                <a:ea typeface="隶书" panose="02010509060101010101" pitchFamily="49" charset="-122"/>
              </a:endParaRPr>
            </a:p>
          </p:txBody>
        </p:sp>
        <p:sp>
          <p:nvSpPr>
            <p:cNvPr id="13358" name="AutoShape 4"/>
            <p:cNvSpPr/>
            <p:nvPr/>
          </p:nvSpPr>
          <p:spPr>
            <a:xfrm>
              <a:off x="48" y="240"/>
              <a:ext cx="3456" cy="528"/>
            </a:xfrm>
            <a:prstGeom prst="flowChartTerminator">
              <a:avLst/>
            </a:prstGeom>
            <a:noFill/>
            <a:ln w="57150" cap="flat" cmpd="sng">
              <a:solidFill>
                <a:srgbClr val="009900"/>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pic>
        <p:nvPicPr>
          <p:cNvPr id="13315" name="Picture 5" descr="小鸟"/>
          <p:cNvPicPr>
            <a:picLocks noChangeAspect="1"/>
          </p:cNvPicPr>
          <p:nvPr/>
        </p:nvPicPr>
        <p:blipFill>
          <a:blip r:embed="rId1"/>
          <a:stretch>
            <a:fillRect/>
          </a:stretch>
        </p:blipFill>
        <p:spPr>
          <a:xfrm>
            <a:off x="0" y="0"/>
            <a:ext cx="1371600" cy="1358900"/>
          </a:xfrm>
          <a:prstGeom prst="rect">
            <a:avLst/>
          </a:prstGeom>
          <a:noFill/>
          <a:ln w="9525">
            <a:noFill/>
          </a:ln>
        </p:spPr>
      </p:pic>
      <p:sp>
        <p:nvSpPr>
          <p:cNvPr id="13316" name="Rectangle 6"/>
          <p:cNvSpPr/>
          <p:nvPr/>
        </p:nvSpPr>
        <p:spPr>
          <a:xfrm>
            <a:off x="1752600" y="1219200"/>
            <a:ext cx="1905000" cy="6096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1 + 3</a:t>
            </a:r>
            <a:endParaRPr lang="en-US" altLang="zh-CN" sz="4800" b="1" dirty="0">
              <a:solidFill>
                <a:srgbClr val="FF0000"/>
              </a:solidFill>
              <a:latin typeface="Times New Roman" panose="02020603050405020304" pitchFamily="18" charset="0"/>
            </a:endParaRPr>
          </a:p>
        </p:txBody>
      </p:sp>
      <p:sp>
        <p:nvSpPr>
          <p:cNvPr id="13317" name="Rectangle 7"/>
          <p:cNvSpPr/>
          <p:nvPr/>
        </p:nvSpPr>
        <p:spPr>
          <a:xfrm rot="-704453">
            <a:off x="3978275" y="1079500"/>
            <a:ext cx="2133600" cy="5334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0+4</a:t>
            </a:r>
            <a:endParaRPr lang="en-US" altLang="zh-CN" sz="4800" b="1" dirty="0">
              <a:solidFill>
                <a:srgbClr val="FF0000"/>
              </a:solidFill>
              <a:latin typeface="Times New Roman" panose="02020603050405020304" pitchFamily="18" charset="0"/>
            </a:endParaRPr>
          </a:p>
        </p:txBody>
      </p:sp>
      <p:sp>
        <p:nvSpPr>
          <p:cNvPr id="13318" name="Rectangle 9"/>
          <p:cNvSpPr/>
          <p:nvPr/>
        </p:nvSpPr>
        <p:spPr>
          <a:xfrm rot="896506">
            <a:off x="3729038" y="2057400"/>
            <a:ext cx="1757362" cy="6858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3+2</a:t>
            </a:r>
            <a:endParaRPr lang="en-US" altLang="zh-CN" sz="4800" b="1" dirty="0">
              <a:solidFill>
                <a:srgbClr val="FF0000"/>
              </a:solidFill>
              <a:latin typeface="Times New Roman" panose="02020603050405020304" pitchFamily="18" charset="0"/>
            </a:endParaRPr>
          </a:p>
        </p:txBody>
      </p:sp>
      <p:grpSp>
        <p:nvGrpSpPr>
          <p:cNvPr id="13319" name="Group 10"/>
          <p:cNvGrpSpPr/>
          <p:nvPr/>
        </p:nvGrpSpPr>
        <p:grpSpPr>
          <a:xfrm>
            <a:off x="228600" y="4343400"/>
            <a:ext cx="1676400" cy="2362200"/>
            <a:chOff x="144" y="2496"/>
            <a:chExt cx="1200" cy="1728"/>
          </a:xfrm>
        </p:grpSpPr>
        <p:sp>
          <p:nvSpPr>
            <p:cNvPr id="13355" name="Rectangle 11"/>
            <p:cNvSpPr/>
            <p:nvPr/>
          </p:nvSpPr>
          <p:spPr>
            <a:xfrm>
              <a:off x="240" y="3024"/>
              <a:ext cx="1104" cy="1200"/>
            </a:xfrm>
            <a:prstGeom prst="rect">
              <a:avLst/>
            </a:prstGeom>
            <a:solidFill>
              <a:srgbClr val="FFCC66"/>
            </a:solidFill>
            <a:ln w="9525" cap="flat" cmpd="sng">
              <a:prstDash val="solid"/>
              <a:miter/>
              <a:headEnd type="none" w="med" len="med"/>
              <a:tailEnd type="none" w="med" len="med"/>
            </a:ln>
            <a:scene3d>
              <a:camera prst="legacyObliqueTopLeft">
                <a:rot lat="0" lon="0" rev="0"/>
              </a:camera>
              <a:lightRig rig="legacyFlat3" dir="t"/>
            </a:scene3d>
            <a:sp3d extrusionH="430200" prstMaterial="legacyMatte">
              <a:bevelT w="13500" h="13500" prst="angle"/>
              <a:bevelB w="13500" h="13500" prst="angle"/>
              <a:extrusionClr>
                <a:srgbClr val="FFCC66"/>
              </a:extrusionClr>
            </a:sp3d>
          </p:spPr>
          <p:txBody>
            <a:bodyPr wrap="none" anchor="ctr">
              <a:flatTx/>
            </a:bodyPr>
            <a:p>
              <a:endParaRPr lang="zh-CN" altLang="en-US" dirty="0">
                <a:latin typeface="Times New Roman" panose="02020603050405020304" pitchFamily="18" charset="0"/>
              </a:endParaRPr>
            </a:p>
          </p:txBody>
        </p:sp>
        <p:sp>
          <p:nvSpPr>
            <p:cNvPr id="13356" name="Rectangle 12"/>
            <p:cNvSpPr/>
            <p:nvPr/>
          </p:nvSpPr>
          <p:spPr>
            <a:xfrm>
              <a:off x="144" y="2496"/>
              <a:ext cx="1104" cy="432"/>
            </a:xfrm>
            <a:prstGeom prst="rect">
              <a:avLst/>
            </a:prstGeom>
            <a:solidFill>
              <a:srgbClr val="FFCC66"/>
            </a:solidFill>
            <a:ln w="9525" cap="flat" cmpd="sng">
              <a:solidFill>
                <a:srgbClr val="9999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grpSp>
        <p:nvGrpSpPr>
          <p:cNvPr id="13320" name="Group 13"/>
          <p:cNvGrpSpPr/>
          <p:nvPr/>
        </p:nvGrpSpPr>
        <p:grpSpPr>
          <a:xfrm>
            <a:off x="2590800" y="4419600"/>
            <a:ext cx="1676400" cy="2286000"/>
            <a:chOff x="144" y="2496"/>
            <a:chExt cx="1200" cy="1728"/>
          </a:xfrm>
        </p:grpSpPr>
        <p:sp>
          <p:nvSpPr>
            <p:cNvPr id="13353" name="Rectangle 14"/>
            <p:cNvSpPr/>
            <p:nvPr/>
          </p:nvSpPr>
          <p:spPr>
            <a:xfrm>
              <a:off x="240" y="3024"/>
              <a:ext cx="1104" cy="1200"/>
            </a:xfrm>
            <a:prstGeom prst="rect">
              <a:avLst/>
            </a:prstGeom>
            <a:solidFill>
              <a:srgbClr val="FFCC66"/>
            </a:solidFill>
            <a:ln w="9525" cap="flat" cmpd="sng">
              <a:prstDash val="solid"/>
              <a:miter/>
              <a:headEnd type="none" w="med" len="med"/>
              <a:tailEnd type="none" w="med" len="med"/>
            </a:ln>
            <a:scene3d>
              <a:camera prst="legacyObliqueTopLeft">
                <a:rot lat="0" lon="0" rev="0"/>
              </a:camera>
              <a:lightRig rig="legacyFlat3" dir="t"/>
            </a:scene3d>
            <a:sp3d extrusionH="430200" prstMaterial="legacyMatte">
              <a:bevelT w="13500" h="13500" prst="angle"/>
              <a:bevelB w="13500" h="13500" prst="angle"/>
              <a:extrusionClr>
                <a:srgbClr val="FFCC66"/>
              </a:extrusionClr>
            </a:sp3d>
          </p:spPr>
          <p:txBody>
            <a:bodyPr wrap="none" anchor="ctr">
              <a:flatTx/>
            </a:bodyPr>
            <a:p>
              <a:endParaRPr lang="zh-CN" altLang="en-US" dirty="0">
                <a:latin typeface="Times New Roman" panose="02020603050405020304" pitchFamily="18" charset="0"/>
              </a:endParaRPr>
            </a:p>
          </p:txBody>
        </p:sp>
        <p:sp>
          <p:nvSpPr>
            <p:cNvPr id="13354" name="Rectangle 15"/>
            <p:cNvSpPr/>
            <p:nvPr/>
          </p:nvSpPr>
          <p:spPr>
            <a:xfrm>
              <a:off x="144" y="2496"/>
              <a:ext cx="1104" cy="432"/>
            </a:xfrm>
            <a:prstGeom prst="rect">
              <a:avLst/>
            </a:prstGeom>
            <a:solidFill>
              <a:srgbClr val="FFCC66"/>
            </a:solidFill>
            <a:ln w="9525" cap="flat" cmpd="sng">
              <a:solidFill>
                <a:srgbClr val="9999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grpSp>
        <p:nvGrpSpPr>
          <p:cNvPr id="13321" name="Group 16"/>
          <p:cNvGrpSpPr/>
          <p:nvPr/>
        </p:nvGrpSpPr>
        <p:grpSpPr>
          <a:xfrm>
            <a:off x="4724400" y="4419600"/>
            <a:ext cx="1676400" cy="2286000"/>
            <a:chOff x="144" y="2496"/>
            <a:chExt cx="1200" cy="1728"/>
          </a:xfrm>
        </p:grpSpPr>
        <p:sp>
          <p:nvSpPr>
            <p:cNvPr id="13351" name="Rectangle 17"/>
            <p:cNvSpPr/>
            <p:nvPr/>
          </p:nvSpPr>
          <p:spPr>
            <a:xfrm>
              <a:off x="240" y="3024"/>
              <a:ext cx="1104" cy="1200"/>
            </a:xfrm>
            <a:prstGeom prst="rect">
              <a:avLst/>
            </a:prstGeom>
            <a:solidFill>
              <a:srgbClr val="FFCC66"/>
            </a:solidFill>
            <a:ln w="9525" cap="flat" cmpd="sng">
              <a:prstDash val="solid"/>
              <a:miter/>
              <a:headEnd type="none" w="med" len="med"/>
              <a:tailEnd type="none" w="med" len="med"/>
            </a:ln>
            <a:scene3d>
              <a:camera prst="legacyObliqueTopLeft">
                <a:rot lat="0" lon="0" rev="0"/>
              </a:camera>
              <a:lightRig rig="legacyFlat3" dir="t"/>
            </a:scene3d>
            <a:sp3d extrusionH="430200" prstMaterial="legacyMatte">
              <a:bevelT w="13500" h="13500" prst="angle"/>
              <a:bevelB w="13500" h="13500" prst="angle"/>
              <a:extrusionClr>
                <a:srgbClr val="FFCC66"/>
              </a:extrusionClr>
            </a:sp3d>
          </p:spPr>
          <p:txBody>
            <a:bodyPr wrap="none" anchor="ctr">
              <a:flatTx/>
            </a:bodyPr>
            <a:p>
              <a:endParaRPr lang="zh-CN" altLang="en-US" dirty="0">
                <a:latin typeface="Times New Roman" panose="02020603050405020304" pitchFamily="18" charset="0"/>
              </a:endParaRPr>
            </a:p>
          </p:txBody>
        </p:sp>
        <p:sp>
          <p:nvSpPr>
            <p:cNvPr id="13352" name="Rectangle 18"/>
            <p:cNvSpPr/>
            <p:nvPr/>
          </p:nvSpPr>
          <p:spPr>
            <a:xfrm>
              <a:off x="144" y="2496"/>
              <a:ext cx="1104" cy="432"/>
            </a:xfrm>
            <a:prstGeom prst="rect">
              <a:avLst/>
            </a:prstGeom>
            <a:solidFill>
              <a:srgbClr val="FFCC66"/>
            </a:solidFill>
            <a:ln w="9525" cap="flat" cmpd="sng">
              <a:solidFill>
                <a:srgbClr val="9999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grpSp>
        <p:nvGrpSpPr>
          <p:cNvPr id="13322" name="Group 19"/>
          <p:cNvGrpSpPr/>
          <p:nvPr/>
        </p:nvGrpSpPr>
        <p:grpSpPr>
          <a:xfrm>
            <a:off x="6934200" y="4419600"/>
            <a:ext cx="1676400" cy="2209800"/>
            <a:chOff x="144" y="2496"/>
            <a:chExt cx="1200" cy="1728"/>
          </a:xfrm>
        </p:grpSpPr>
        <p:sp>
          <p:nvSpPr>
            <p:cNvPr id="13349" name="Rectangle 20"/>
            <p:cNvSpPr/>
            <p:nvPr/>
          </p:nvSpPr>
          <p:spPr>
            <a:xfrm>
              <a:off x="240" y="3024"/>
              <a:ext cx="1104" cy="1200"/>
            </a:xfrm>
            <a:prstGeom prst="rect">
              <a:avLst/>
            </a:prstGeom>
            <a:solidFill>
              <a:srgbClr val="FFCC66"/>
            </a:solidFill>
            <a:ln w="9525" cap="flat" cmpd="sng">
              <a:prstDash val="solid"/>
              <a:miter/>
              <a:headEnd type="none" w="med" len="med"/>
              <a:tailEnd type="none" w="med" len="med"/>
            </a:ln>
            <a:scene3d>
              <a:camera prst="legacyObliqueTopLeft">
                <a:rot lat="0" lon="0" rev="0"/>
              </a:camera>
              <a:lightRig rig="legacyFlat3" dir="t"/>
            </a:scene3d>
            <a:sp3d extrusionH="430200" prstMaterial="legacyMatte">
              <a:bevelT w="13500" h="13500" prst="angle"/>
              <a:bevelB w="13500" h="13500" prst="angle"/>
              <a:extrusionClr>
                <a:srgbClr val="FFCC66"/>
              </a:extrusionClr>
            </a:sp3d>
          </p:spPr>
          <p:txBody>
            <a:bodyPr wrap="none" anchor="ctr">
              <a:flatTx/>
            </a:bodyPr>
            <a:p>
              <a:endParaRPr lang="zh-CN" altLang="en-US" dirty="0">
                <a:latin typeface="Times New Roman" panose="02020603050405020304" pitchFamily="18" charset="0"/>
              </a:endParaRPr>
            </a:p>
          </p:txBody>
        </p:sp>
        <p:sp>
          <p:nvSpPr>
            <p:cNvPr id="13350" name="Rectangle 21"/>
            <p:cNvSpPr/>
            <p:nvPr/>
          </p:nvSpPr>
          <p:spPr>
            <a:xfrm>
              <a:off x="144" y="2496"/>
              <a:ext cx="1104" cy="432"/>
            </a:xfrm>
            <a:prstGeom prst="rect">
              <a:avLst/>
            </a:prstGeom>
            <a:solidFill>
              <a:srgbClr val="FFCC66"/>
            </a:solidFill>
            <a:ln w="9525" cap="flat" cmpd="sng">
              <a:solidFill>
                <a:srgbClr val="9999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sp>
        <p:nvSpPr>
          <p:cNvPr id="13323" name="Rectangle 22"/>
          <p:cNvSpPr/>
          <p:nvPr/>
        </p:nvSpPr>
        <p:spPr>
          <a:xfrm>
            <a:off x="533400" y="5486400"/>
            <a:ext cx="914400" cy="8382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4" name="Text Box 23"/>
          <p:cNvSpPr txBox="1"/>
          <p:nvPr/>
        </p:nvSpPr>
        <p:spPr>
          <a:xfrm>
            <a:off x="685800" y="5410200"/>
            <a:ext cx="914400" cy="914400"/>
          </a:xfrm>
          <a:prstGeom prst="rect">
            <a:avLst/>
          </a:prstGeom>
          <a:noFill/>
          <a:ln w="9525">
            <a:noFill/>
          </a:ln>
        </p:spPr>
        <p:txBody>
          <a:bodyPr>
            <a:spAutoFit/>
          </a:bodyPr>
          <a:p>
            <a:pPr>
              <a:spcBef>
                <a:spcPct val="50000"/>
              </a:spcBef>
            </a:pPr>
            <a:r>
              <a:rPr lang="en-US" altLang="zh-CN" sz="5400" b="1" dirty="0">
                <a:solidFill>
                  <a:srgbClr val="FF0000"/>
                </a:solidFill>
                <a:latin typeface="Times New Roman" panose="02020603050405020304" pitchFamily="18" charset="0"/>
              </a:rPr>
              <a:t>4</a:t>
            </a:r>
            <a:endParaRPr lang="en-US" altLang="zh-CN" sz="5400" b="1" dirty="0">
              <a:solidFill>
                <a:srgbClr val="FF0000"/>
              </a:solidFill>
              <a:latin typeface="Times New Roman" panose="02020603050405020304" pitchFamily="18" charset="0"/>
            </a:endParaRPr>
          </a:p>
        </p:txBody>
      </p:sp>
      <p:sp>
        <p:nvSpPr>
          <p:cNvPr id="13325" name="Rectangle 24"/>
          <p:cNvSpPr/>
          <p:nvPr/>
        </p:nvSpPr>
        <p:spPr>
          <a:xfrm>
            <a:off x="5334000" y="5562600"/>
            <a:ext cx="914400" cy="8382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6" name="Rectangle 25"/>
          <p:cNvSpPr/>
          <p:nvPr/>
        </p:nvSpPr>
        <p:spPr>
          <a:xfrm>
            <a:off x="7467600" y="5562600"/>
            <a:ext cx="914400" cy="8382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7" name="Text Box 26"/>
          <p:cNvSpPr txBox="1"/>
          <p:nvPr/>
        </p:nvSpPr>
        <p:spPr>
          <a:xfrm>
            <a:off x="5486400" y="5486400"/>
            <a:ext cx="1447800" cy="914400"/>
          </a:xfrm>
          <a:prstGeom prst="rect">
            <a:avLst/>
          </a:prstGeom>
          <a:noFill/>
          <a:ln w="9525">
            <a:noFill/>
          </a:ln>
        </p:spPr>
        <p:txBody>
          <a:bodyPr>
            <a:spAutoFit/>
          </a:bodyPr>
          <a:p>
            <a:pPr>
              <a:spcBef>
                <a:spcPct val="50000"/>
              </a:spcBef>
            </a:pPr>
            <a:r>
              <a:rPr lang="en-US" altLang="zh-CN" sz="5400" b="1" dirty="0">
                <a:solidFill>
                  <a:srgbClr val="FF0000"/>
                </a:solidFill>
                <a:latin typeface="Times New Roman" panose="02020603050405020304" pitchFamily="18" charset="0"/>
              </a:rPr>
              <a:t>3</a:t>
            </a:r>
            <a:endParaRPr lang="en-US" altLang="zh-CN" sz="5400" b="1" dirty="0">
              <a:solidFill>
                <a:srgbClr val="FF0000"/>
              </a:solidFill>
              <a:latin typeface="Times New Roman" panose="02020603050405020304" pitchFamily="18" charset="0"/>
            </a:endParaRPr>
          </a:p>
        </p:txBody>
      </p:sp>
      <p:sp>
        <p:nvSpPr>
          <p:cNvPr id="13328" name="Rectangle 27"/>
          <p:cNvSpPr/>
          <p:nvPr/>
        </p:nvSpPr>
        <p:spPr>
          <a:xfrm>
            <a:off x="3124200" y="5562600"/>
            <a:ext cx="914400" cy="8382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9" name="Text Box 28"/>
          <p:cNvSpPr txBox="1"/>
          <p:nvPr/>
        </p:nvSpPr>
        <p:spPr>
          <a:xfrm>
            <a:off x="3124200" y="5562600"/>
            <a:ext cx="1447800" cy="914400"/>
          </a:xfrm>
          <a:prstGeom prst="rect">
            <a:avLst/>
          </a:prstGeom>
          <a:noFill/>
          <a:ln w="9525">
            <a:noFill/>
          </a:ln>
        </p:spPr>
        <p:txBody>
          <a:bodyPr>
            <a:spAutoFit/>
          </a:bodyPr>
          <a:p>
            <a:pPr>
              <a:spcBef>
                <a:spcPct val="50000"/>
              </a:spcBef>
            </a:pPr>
            <a:r>
              <a:rPr lang="en-US" altLang="zh-CN" sz="5400" b="1" dirty="0">
                <a:solidFill>
                  <a:srgbClr val="FF0000"/>
                </a:solidFill>
                <a:latin typeface="Times New Roman" panose="02020603050405020304" pitchFamily="18" charset="0"/>
              </a:rPr>
              <a:t> 5</a:t>
            </a:r>
            <a:endParaRPr lang="en-US" altLang="zh-CN" sz="5400" b="1" dirty="0">
              <a:solidFill>
                <a:srgbClr val="FF0000"/>
              </a:solidFill>
              <a:latin typeface="Times New Roman" panose="02020603050405020304" pitchFamily="18" charset="0"/>
            </a:endParaRPr>
          </a:p>
        </p:txBody>
      </p:sp>
      <p:sp>
        <p:nvSpPr>
          <p:cNvPr id="13330" name="Text Box 29"/>
          <p:cNvSpPr txBox="1"/>
          <p:nvPr/>
        </p:nvSpPr>
        <p:spPr>
          <a:xfrm>
            <a:off x="7696200" y="5486400"/>
            <a:ext cx="1447800" cy="914400"/>
          </a:xfrm>
          <a:prstGeom prst="rect">
            <a:avLst/>
          </a:prstGeom>
          <a:noFill/>
          <a:ln w="9525">
            <a:noFill/>
          </a:ln>
        </p:spPr>
        <p:txBody>
          <a:bodyPr>
            <a:spAutoFit/>
          </a:bodyPr>
          <a:p>
            <a:pPr>
              <a:spcBef>
                <a:spcPct val="50000"/>
              </a:spcBef>
            </a:pPr>
            <a:r>
              <a:rPr lang="en-US" altLang="zh-CN" sz="5400" b="1" dirty="0">
                <a:solidFill>
                  <a:srgbClr val="FF0000"/>
                </a:solidFill>
                <a:latin typeface="Times New Roman" panose="02020603050405020304" pitchFamily="18" charset="0"/>
              </a:rPr>
              <a:t>2</a:t>
            </a:r>
            <a:endParaRPr lang="en-US" altLang="zh-CN" sz="5400" b="1" dirty="0">
              <a:solidFill>
                <a:srgbClr val="FF0000"/>
              </a:solidFill>
              <a:latin typeface="Times New Roman" panose="02020603050405020304" pitchFamily="18" charset="0"/>
            </a:endParaRPr>
          </a:p>
        </p:txBody>
      </p:sp>
      <p:sp>
        <p:nvSpPr>
          <p:cNvPr id="13331" name="Rectangle 30"/>
          <p:cNvSpPr/>
          <p:nvPr/>
        </p:nvSpPr>
        <p:spPr>
          <a:xfrm>
            <a:off x="457200" y="4876800"/>
            <a:ext cx="1219200" cy="1524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32" name="Rectangle 31"/>
          <p:cNvSpPr/>
          <p:nvPr/>
        </p:nvSpPr>
        <p:spPr>
          <a:xfrm>
            <a:off x="2819400" y="4953000"/>
            <a:ext cx="1219200" cy="1524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33" name="Rectangle 32"/>
          <p:cNvSpPr/>
          <p:nvPr/>
        </p:nvSpPr>
        <p:spPr>
          <a:xfrm>
            <a:off x="4953000" y="4953000"/>
            <a:ext cx="1219200" cy="1524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34" name="Rectangle 33"/>
          <p:cNvSpPr/>
          <p:nvPr/>
        </p:nvSpPr>
        <p:spPr>
          <a:xfrm>
            <a:off x="7239000" y="4953000"/>
            <a:ext cx="1219200" cy="152400"/>
          </a:xfrm>
          <a:prstGeom prst="rect">
            <a:avLst/>
          </a:prstGeom>
          <a:solidFill>
            <a:schemeClr val="bg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35" name="Rectangle 34"/>
          <p:cNvSpPr/>
          <p:nvPr/>
        </p:nvSpPr>
        <p:spPr>
          <a:xfrm rot="987339">
            <a:off x="5646738" y="1535113"/>
            <a:ext cx="1828800" cy="6858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1+1</a:t>
            </a:r>
            <a:endParaRPr lang="en-US" altLang="zh-CN" sz="4800" b="1" dirty="0">
              <a:solidFill>
                <a:srgbClr val="FF0000"/>
              </a:solidFill>
              <a:latin typeface="Times New Roman" panose="02020603050405020304" pitchFamily="18" charset="0"/>
            </a:endParaRPr>
          </a:p>
        </p:txBody>
      </p:sp>
      <p:sp>
        <p:nvSpPr>
          <p:cNvPr id="13336" name="Rectangle 35"/>
          <p:cNvSpPr/>
          <p:nvPr/>
        </p:nvSpPr>
        <p:spPr>
          <a:xfrm rot="-295447">
            <a:off x="387350" y="2600325"/>
            <a:ext cx="2057400" cy="5334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2+1</a:t>
            </a:r>
            <a:endParaRPr lang="en-US" altLang="zh-CN" sz="4800" b="1" dirty="0">
              <a:solidFill>
                <a:srgbClr val="FF0000"/>
              </a:solidFill>
              <a:latin typeface="Times New Roman" panose="02020603050405020304" pitchFamily="18" charset="0"/>
            </a:endParaRPr>
          </a:p>
        </p:txBody>
      </p:sp>
      <p:sp>
        <p:nvSpPr>
          <p:cNvPr id="13337" name="Rectangle 36"/>
          <p:cNvSpPr/>
          <p:nvPr/>
        </p:nvSpPr>
        <p:spPr>
          <a:xfrm rot="896506">
            <a:off x="2743200" y="2895600"/>
            <a:ext cx="1905000" cy="5334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0+2</a:t>
            </a:r>
            <a:endParaRPr lang="en-US" altLang="zh-CN" sz="4800" b="1" dirty="0">
              <a:solidFill>
                <a:srgbClr val="FF0000"/>
              </a:solidFill>
              <a:latin typeface="Times New Roman" panose="02020603050405020304" pitchFamily="18" charset="0"/>
            </a:endParaRPr>
          </a:p>
        </p:txBody>
      </p:sp>
      <p:sp>
        <p:nvSpPr>
          <p:cNvPr id="13338" name="Rectangle 37"/>
          <p:cNvSpPr/>
          <p:nvPr/>
        </p:nvSpPr>
        <p:spPr>
          <a:xfrm>
            <a:off x="5638800" y="2362200"/>
            <a:ext cx="1676400" cy="5334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0+5</a:t>
            </a:r>
            <a:endParaRPr lang="en-US" altLang="zh-CN" sz="4800" b="1" dirty="0">
              <a:solidFill>
                <a:srgbClr val="FF0000"/>
              </a:solidFill>
              <a:latin typeface="Times New Roman" panose="02020603050405020304" pitchFamily="18" charset="0"/>
            </a:endParaRPr>
          </a:p>
        </p:txBody>
      </p:sp>
      <p:sp>
        <p:nvSpPr>
          <p:cNvPr id="13339" name="Rectangle 38"/>
          <p:cNvSpPr/>
          <p:nvPr/>
        </p:nvSpPr>
        <p:spPr>
          <a:xfrm>
            <a:off x="4953000" y="3124200"/>
            <a:ext cx="1676400" cy="533400"/>
          </a:xfrm>
          <a:prstGeom prst="rect">
            <a:avLst/>
          </a:prstGeom>
          <a:noFill/>
          <a:ln w="57150" cap="flat" cmpd="sng">
            <a:solidFill>
              <a:schemeClr val="accent2"/>
            </a:solidFill>
            <a:prstDash val="solid"/>
            <a:miter/>
            <a:headEnd type="none" w="med" len="med"/>
            <a:tailEnd type="none" w="med" len="med"/>
          </a:ln>
        </p:spPr>
        <p:txBody>
          <a:bodyPr wrap="none" anchor="ctr"/>
          <a:p>
            <a:pPr algn="ctr"/>
            <a:r>
              <a:rPr lang="en-US" altLang="zh-CN" sz="4800" b="1" dirty="0">
                <a:solidFill>
                  <a:srgbClr val="FF0000"/>
                </a:solidFill>
                <a:latin typeface="Times New Roman" panose="02020603050405020304" pitchFamily="18" charset="0"/>
              </a:rPr>
              <a:t>3+0</a:t>
            </a:r>
            <a:endParaRPr lang="en-US" altLang="zh-CN" sz="4800" b="1" dirty="0">
              <a:solidFill>
                <a:srgbClr val="FF0000"/>
              </a:solidFill>
              <a:latin typeface="Times New Roman" panose="02020603050405020304" pitchFamily="18" charset="0"/>
            </a:endParaRPr>
          </a:p>
        </p:txBody>
      </p:sp>
      <p:sp>
        <p:nvSpPr>
          <p:cNvPr id="12327" name="Line 39"/>
          <p:cNvSpPr/>
          <p:nvPr/>
        </p:nvSpPr>
        <p:spPr>
          <a:xfrm flipH="1">
            <a:off x="990600" y="1828800"/>
            <a:ext cx="1371600" cy="3276600"/>
          </a:xfrm>
          <a:prstGeom prst="line">
            <a:avLst/>
          </a:prstGeom>
          <a:ln w="38100" cap="flat" cmpd="sng">
            <a:solidFill>
              <a:srgbClr val="3333CC"/>
            </a:solidFill>
            <a:prstDash val="solid"/>
            <a:headEnd type="none" w="med" len="med"/>
            <a:tailEnd type="triangle" w="med" len="med"/>
          </a:ln>
        </p:spPr>
      </p:sp>
      <p:sp>
        <p:nvSpPr>
          <p:cNvPr id="12328" name="Line 40"/>
          <p:cNvSpPr/>
          <p:nvPr/>
        </p:nvSpPr>
        <p:spPr>
          <a:xfrm flipH="1">
            <a:off x="1219200" y="1600200"/>
            <a:ext cx="3810000" cy="3429000"/>
          </a:xfrm>
          <a:prstGeom prst="line">
            <a:avLst/>
          </a:prstGeom>
          <a:ln w="38100" cap="flat" cmpd="sng">
            <a:solidFill>
              <a:srgbClr val="3333CC"/>
            </a:solidFill>
            <a:prstDash val="solid"/>
            <a:headEnd type="none" w="med" len="med"/>
            <a:tailEnd type="triangle" w="med" len="med"/>
          </a:ln>
        </p:spPr>
      </p:sp>
      <p:sp>
        <p:nvSpPr>
          <p:cNvPr id="12329" name="Line 41"/>
          <p:cNvSpPr/>
          <p:nvPr/>
        </p:nvSpPr>
        <p:spPr>
          <a:xfrm flipH="1">
            <a:off x="3429000" y="2667000"/>
            <a:ext cx="838200" cy="2438400"/>
          </a:xfrm>
          <a:prstGeom prst="line">
            <a:avLst/>
          </a:prstGeom>
          <a:ln w="38100" cap="flat" cmpd="sng">
            <a:solidFill>
              <a:srgbClr val="3333CC"/>
            </a:solidFill>
            <a:prstDash val="solid"/>
            <a:headEnd type="none" w="med" len="med"/>
            <a:tailEnd type="triangle" w="med" len="med"/>
          </a:ln>
        </p:spPr>
      </p:sp>
      <p:sp>
        <p:nvSpPr>
          <p:cNvPr id="12330" name="Line 42"/>
          <p:cNvSpPr/>
          <p:nvPr/>
        </p:nvSpPr>
        <p:spPr>
          <a:xfrm flipH="1">
            <a:off x="3048000" y="2895600"/>
            <a:ext cx="3657600" cy="2209800"/>
          </a:xfrm>
          <a:prstGeom prst="line">
            <a:avLst/>
          </a:prstGeom>
          <a:ln w="38100" cap="flat" cmpd="sng">
            <a:solidFill>
              <a:srgbClr val="3333CC"/>
            </a:solidFill>
            <a:prstDash val="solid"/>
            <a:headEnd type="none" w="med" len="med"/>
            <a:tailEnd type="triangle" w="med" len="med"/>
          </a:ln>
        </p:spPr>
      </p:sp>
      <p:sp>
        <p:nvSpPr>
          <p:cNvPr id="12331" name="Line 43"/>
          <p:cNvSpPr/>
          <p:nvPr/>
        </p:nvSpPr>
        <p:spPr>
          <a:xfrm>
            <a:off x="2362200" y="3048000"/>
            <a:ext cx="3048000" cy="2057400"/>
          </a:xfrm>
          <a:prstGeom prst="line">
            <a:avLst/>
          </a:prstGeom>
          <a:ln w="38100" cap="flat" cmpd="sng">
            <a:solidFill>
              <a:srgbClr val="3333CC"/>
            </a:solidFill>
            <a:prstDash val="solid"/>
            <a:headEnd type="none" w="med" len="med"/>
            <a:tailEnd type="triangle" w="med" len="med"/>
          </a:ln>
        </p:spPr>
      </p:sp>
      <p:sp>
        <p:nvSpPr>
          <p:cNvPr id="12333" name="Line 45"/>
          <p:cNvSpPr/>
          <p:nvPr/>
        </p:nvSpPr>
        <p:spPr>
          <a:xfrm>
            <a:off x="7467600" y="2209800"/>
            <a:ext cx="762000" cy="2819400"/>
          </a:xfrm>
          <a:prstGeom prst="line">
            <a:avLst/>
          </a:prstGeom>
          <a:ln w="38100" cap="flat" cmpd="sng">
            <a:solidFill>
              <a:srgbClr val="3333CC"/>
            </a:solidFill>
            <a:prstDash val="solid"/>
            <a:headEnd type="none" w="med" len="med"/>
            <a:tailEnd type="triangle" w="med" len="med"/>
          </a:ln>
        </p:spPr>
      </p:sp>
      <p:sp>
        <p:nvSpPr>
          <p:cNvPr id="12334" name="Line 46"/>
          <p:cNvSpPr/>
          <p:nvPr/>
        </p:nvSpPr>
        <p:spPr>
          <a:xfrm flipH="1">
            <a:off x="5486400" y="3581400"/>
            <a:ext cx="762000" cy="1600200"/>
          </a:xfrm>
          <a:prstGeom prst="line">
            <a:avLst/>
          </a:prstGeom>
          <a:ln w="38100" cap="flat" cmpd="sng">
            <a:solidFill>
              <a:srgbClr val="3333CC"/>
            </a:solidFill>
            <a:prstDash val="solid"/>
            <a:headEnd type="none" w="med" len="med"/>
            <a:tailEnd type="triangle" w="med" len="med"/>
          </a:ln>
        </p:spPr>
      </p:sp>
      <p:sp>
        <p:nvSpPr>
          <p:cNvPr id="12335" name="Line 47"/>
          <p:cNvSpPr/>
          <p:nvPr/>
        </p:nvSpPr>
        <p:spPr>
          <a:xfrm>
            <a:off x="4572000" y="3352800"/>
            <a:ext cx="3124200" cy="1752600"/>
          </a:xfrm>
          <a:prstGeom prst="line">
            <a:avLst/>
          </a:prstGeom>
          <a:ln w="38100" cap="flat" cmpd="sng">
            <a:solidFill>
              <a:srgbClr val="3333CC"/>
            </a:solidFill>
            <a:prstDash val="solid"/>
            <a:headEnd type="none" w="med" len="med"/>
            <a:tailEnd type="triangle" w="med" len="med"/>
          </a:ln>
        </p:spPr>
      </p:sp>
      <p:sp>
        <p:nvSpPr>
          <p:cNvPr id="13348" name="AutoShape 48">
            <a:hlinkClick r:id="rId2" action="ppaction://hlinksldjump"/>
          </p:cNvPr>
          <p:cNvSpPr/>
          <p:nvPr/>
        </p:nvSpPr>
        <p:spPr>
          <a:xfrm>
            <a:off x="8686800" y="6400800"/>
            <a:ext cx="457200" cy="457200"/>
          </a:xfrm>
          <a:prstGeom prst="actionButtonBackPrevious">
            <a:avLst/>
          </a:prstGeom>
          <a:solidFill>
            <a:schemeClr val="hlink"/>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slide(fromTop)">
                                      <p:cBhvr>
                                        <p:cTn id="7" dur="500"/>
                                        <p:tgtEl>
                                          <p:spTgt spid="12290"/>
                                        </p:tgtEl>
                                      </p:cBhvr>
                                    </p:animEffect>
                                  </p:childTnLst>
                                  <p:subTnLst>
                                    <p:audio>
                                      <p:cMediaNode>
                                        <p:cTn display="0" masterRel="sameClick">
                                          <p:stCondLst>
                                            <p:cond evt="begin" delay="0">
                                              <p:tn val="5"/>
                                            </p:cond>
                                          </p:stCondLst>
                                          <p:endCondLst>
                                            <p:cond evt="onStopAudio" delay="0">
                                              <p:tgtEl>
                                                <p:sldTgt/>
                                              </p:tgtEl>
                                            </p:cond>
                                          </p:endCondLst>
                                        </p:cTn>
                                        <p:tgtEl>
                                          <p:sndTgt r:embed="rId3" name="camera.wav"/>
                                        </p:tgtEl>
                                      </p:cMediaNode>
                                    </p:audio>
                                  </p:sub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12327"/>
                                        </p:tgtEl>
                                        <p:attrNameLst>
                                          <p:attrName>style.visibility</p:attrName>
                                        </p:attrNameLst>
                                      </p:cBhvr>
                                      <p:to>
                                        <p:strVal val="visible"/>
                                      </p:to>
                                    </p:set>
                                    <p:animEffect transition="in" filter="barn(outHorizontal)">
                                      <p:cBhvr>
                                        <p:cTn id="12" dur="500"/>
                                        <p:tgtEl>
                                          <p:spTgt spid="12327"/>
                                        </p:tgtEl>
                                      </p:cBhvr>
                                    </p:animEffect>
                                  </p:childTnLst>
                                  <p:subTnLst>
                                    <p:audio>
                                      <p:cMediaNode>
                                        <p:cTn display="0" masterRel="sameClick">
                                          <p:stCondLst>
                                            <p:cond evt="begin" delay="0">
                                              <p:tn val="10"/>
                                            </p:cond>
                                          </p:stCondLst>
                                          <p:endCondLst>
                                            <p:cond evt="onStopAudio" delay="0">
                                              <p:tgtEl>
                                                <p:sldTgt/>
                                              </p:tgtEl>
                                            </p:cond>
                                          </p:endCondLst>
                                        </p:cTn>
                                        <p:tgtEl>
                                          <p:sndTgt r:embed="rId4" name="chimes.wav"/>
                                        </p:tgtEl>
                                      </p:cMediaNode>
                                    </p:audio>
                                  </p:subTnLst>
                                </p:cTn>
                              </p:par>
                            </p:childTnLst>
                          </p:cTn>
                        </p:par>
                      </p:childTnLst>
                    </p:cTn>
                  </p:par>
                  <p:par>
                    <p:cTn id="13" fill="hold">
                      <p:stCondLst>
                        <p:cond delay="indefinite"/>
                      </p:stCondLst>
                      <p:childTnLst>
                        <p:par>
                          <p:cTn id="14" fill="hold">
                            <p:stCondLst>
                              <p:cond delay="0"/>
                            </p:stCondLst>
                            <p:childTnLst>
                              <p:par>
                                <p:cTn id="15" presetID="16" presetClass="entr" presetSubtype="42" fill="hold" nodeType="clickEffect">
                                  <p:stCondLst>
                                    <p:cond delay="0"/>
                                  </p:stCondLst>
                                  <p:childTnLst>
                                    <p:set>
                                      <p:cBhvr>
                                        <p:cTn id="16" dur="1" fill="hold">
                                          <p:stCondLst>
                                            <p:cond delay="0"/>
                                          </p:stCondLst>
                                        </p:cTn>
                                        <p:tgtEl>
                                          <p:spTgt spid="12328"/>
                                        </p:tgtEl>
                                        <p:attrNameLst>
                                          <p:attrName>style.visibility</p:attrName>
                                        </p:attrNameLst>
                                      </p:cBhvr>
                                      <p:to>
                                        <p:strVal val="visible"/>
                                      </p:to>
                                    </p:set>
                                    <p:animEffect transition="in" filter="barn(outHorizontal)">
                                      <p:cBhvr>
                                        <p:cTn id="17" dur="500"/>
                                        <p:tgtEl>
                                          <p:spTgt spid="12328"/>
                                        </p:tgtEl>
                                      </p:cBhvr>
                                    </p:animEffect>
                                  </p:childTnLst>
                                  <p:subTnLst>
                                    <p:audio>
                                      <p:cMediaNode>
                                        <p:cTn display="0" masterRel="sameClick">
                                          <p:stCondLst>
                                            <p:cond evt="begin" delay="0">
                                              <p:tn val="15"/>
                                            </p:cond>
                                          </p:stCondLst>
                                          <p:endCondLst>
                                            <p:cond evt="onStopAudio" delay="0">
                                              <p:tgtEl>
                                                <p:sldTgt/>
                                              </p:tgtEl>
                                            </p:cond>
                                          </p:endCondLst>
                                        </p:cTn>
                                        <p:tgtEl>
                                          <p:sndTgt r:embed="rId4" name="chimes.wav"/>
                                        </p:tgtEl>
                                      </p:cMediaNode>
                                    </p:audio>
                                  </p:subTnLst>
                                </p:cTn>
                              </p:par>
                            </p:childTnLst>
                          </p:cTn>
                        </p:par>
                      </p:childTnLst>
                    </p:cTn>
                  </p:par>
                  <p:par>
                    <p:cTn id="18" fill="hold">
                      <p:stCondLst>
                        <p:cond delay="indefinite"/>
                      </p:stCondLst>
                      <p:childTnLst>
                        <p:par>
                          <p:cTn id="19" fill="hold">
                            <p:stCondLst>
                              <p:cond delay="0"/>
                            </p:stCondLst>
                            <p:childTnLst>
                              <p:par>
                                <p:cTn id="20" presetID="16" presetClass="entr" presetSubtype="42" fill="hold" nodeType="clickEffect">
                                  <p:stCondLst>
                                    <p:cond delay="0"/>
                                  </p:stCondLst>
                                  <p:childTnLst>
                                    <p:set>
                                      <p:cBhvr>
                                        <p:cTn id="21" dur="1" fill="hold">
                                          <p:stCondLst>
                                            <p:cond delay="0"/>
                                          </p:stCondLst>
                                        </p:cTn>
                                        <p:tgtEl>
                                          <p:spTgt spid="12329"/>
                                        </p:tgtEl>
                                        <p:attrNameLst>
                                          <p:attrName>style.visibility</p:attrName>
                                        </p:attrNameLst>
                                      </p:cBhvr>
                                      <p:to>
                                        <p:strVal val="visible"/>
                                      </p:to>
                                    </p:set>
                                    <p:animEffect transition="in" filter="barn(outHorizontal)">
                                      <p:cBhvr>
                                        <p:cTn id="22" dur="500"/>
                                        <p:tgtEl>
                                          <p:spTgt spid="12329"/>
                                        </p:tgtEl>
                                      </p:cBhvr>
                                    </p:animEffect>
                                  </p:childTnLst>
                                  <p:subTnLst>
                                    <p:audio>
                                      <p:cMediaNode>
                                        <p:cTn display="0" masterRel="sameClick">
                                          <p:stCondLst>
                                            <p:cond evt="begin" delay="0">
                                              <p:tn val="20"/>
                                            </p:cond>
                                          </p:stCondLst>
                                          <p:endCondLst>
                                            <p:cond evt="onStopAudio" delay="0">
                                              <p:tgtEl>
                                                <p:sldTgt/>
                                              </p:tgtEl>
                                            </p:cond>
                                          </p:endCondLst>
                                        </p:cTn>
                                        <p:tgtEl>
                                          <p:sndTgt r:embed="rId4" name="chimes.wav"/>
                                        </p:tgtEl>
                                      </p:cMediaNode>
                                    </p:audio>
                                  </p:subTnLst>
                                </p:cTn>
                              </p:par>
                            </p:childTnLst>
                          </p:cTn>
                        </p:par>
                      </p:childTnLst>
                    </p:cTn>
                  </p:par>
                  <p:par>
                    <p:cTn id="23" fill="hold">
                      <p:stCondLst>
                        <p:cond delay="indefinite"/>
                      </p:stCondLst>
                      <p:childTnLst>
                        <p:par>
                          <p:cTn id="24" fill="hold">
                            <p:stCondLst>
                              <p:cond delay="0"/>
                            </p:stCondLst>
                            <p:childTnLst>
                              <p:par>
                                <p:cTn id="25" presetID="16" presetClass="entr" presetSubtype="42" fill="hold" nodeType="clickEffect">
                                  <p:stCondLst>
                                    <p:cond delay="0"/>
                                  </p:stCondLst>
                                  <p:childTnLst>
                                    <p:set>
                                      <p:cBhvr>
                                        <p:cTn id="26" dur="1" fill="hold">
                                          <p:stCondLst>
                                            <p:cond delay="0"/>
                                          </p:stCondLst>
                                        </p:cTn>
                                        <p:tgtEl>
                                          <p:spTgt spid="12330"/>
                                        </p:tgtEl>
                                        <p:attrNameLst>
                                          <p:attrName>style.visibility</p:attrName>
                                        </p:attrNameLst>
                                      </p:cBhvr>
                                      <p:to>
                                        <p:strVal val="visible"/>
                                      </p:to>
                                    </p:set>
                                    <p:animEffect transition="in" filter="barn(outHorizontal)">
                                      <p:cBhvr>
                                        <p:cTn id="27" dur="500"/>
                                        <p:tgtEl>
                                          <p:spTgt spid="12330"/>
                                        </p:tgtEl>
                                      </p:cBhvr>
                                    </p:animEffect>
                                  </p:childTnLst>
                                  <p:subTnLst>
                                    <p:audio>
                                      <p:cMediaNode>
                                        <p:cTn display="0" masterRel="sameClick">
                                          <p:stCondLst>
                                            <p:cond evt="begin" delay="0">
                                              <p:tn val="25"/>
                                            </p:cond>
                                          </p:stCondLst>
                                          <p:endCondLst>
                                            <p:cond evt="onStopAudio" delay="0">
                                              <p:tgtEl>
                                                <p:sldTgt/>
                                              </p:tgtEl>
                                            </p:cond>
                                          </p:endCondLst>
                                        </p:cTn>
                                        <p:tgtEl>
                                          <p:sndTgt r:embed="rId4" name="chimes.wav"/>
                                        </p:tgtEl>
                                      </p:cMediaNode>
                                    </p:audio>
                                  </p:subTnLst>
                                </p:cTn>
                              </p:par>
                            </p:childTnLst>
                          </p:cTn>
                        </p:par>
                      </p:childTnLst>
                    </p:cTn>
                  </p:par>
                  <p:par>
                    <p:cTn id="28" fill="hold">
                      <p:stCondLst>
                        <p:cond delay="indefinite"/>
                      </p:stCondLst>
                      <p:childTnLst>
                        <p:par>
                          <p:cTn id="29" fill="hold">
                            <p:stCondLst>
                              <p:cond delay="0"/>
                            </p:stCondLst>
                            <p:childTnLst>
                              <p:par>
                                <p:cTn id="30" presetID="16" presetClass="entr" presetSubtype="42" fill="hold" nodeType="clickEffect">
                                  <p:stCondLst>
                                    <p:cond delay="0"/>
                                  </p:stCondLst>
                                  <p:childTnLst>
                                    <p:set>
                                      <p:cBhvr>
                                        <p:cTn id="31" dur="1" fill="hold">
                                          <p:stCondLst>
                                            <p:cond delay="0"/>
                                          </p:stCondLst>
                                        </p:cTn>
                                        <p:tgtEl>
                                          <p:spTgt spid="12331"/>
                                        </p:tgtEl>
                                        <p:attrNameLst>
                                          <p:attrName>style.visibility</p:attrName>
                                        </p:attrNameLst>
                                      </p:cBhvr>
                                      <p:to>
                                        <p:strVal val="visible"/>
                                      </p:to>
                                    </p:set>
                                    <p:animEffect transition="in" filter="barn(outHorizontal)">
                                      <p:cBhvr>
                                        <p:cTn id="32" dur="500"/>
                                        <p:tgtEl>
                                          <p:spTgt spid="12331"/>
                                        </p:tgtEl>
                                      </p:cBhvr>
                                    </p:animEffect>
                                  </p:childTnLst>
                                  <p:subTnLst>
                                    <p:audio>
                                      <p:cMediaNode>
                                        <p:cTn display="0" masterRel="sameClick">
                                          <p:stCondLst>
                                            <p:cond evt="begin" delay="0">
                                              <p:tn val="30"/>
                                            </p:cond>
                                          </p:stCondLst>
                                          <p:endCondLst>
                                            <p:cond evt="onStopAudio" delay="0">
                                              <p:tgtEl>
                                                <p:sldTgt/>
                                              </p:tgtEl>
                                            </p:cond>
                                          </p:endCondLst>
                                        </p:cTn>
                                        <p:tgtEl>
                                          <p:sndTgt r:embed="rId4" name="chimes.wav"/>
                                        </p:tgtEl>
                                      </p:cMediaNode>
                                    </p:audio>
                                  </p:subTnLst>
                                </p:cTn>
                              </p:par>
                            </p:childTnLst>
                          </p:cTn>
                        </p:par>
                      </p:childTnLst>
                    </p:cTn>
                  </p:par>
                  <p:par>
                    <p:cTn id="33" fill="hold">
                      <p:stCondLst>
                        <p:cond delay="indefinite"/>
                      </p:stCondLst>
                      <p:childTnLst>
                        <p:par>
                          <p:cTn id="34" fill="hold">
                            <p:stCondLst>
                              <p:cond delay="0"/>
                            </p:stCondLst>
                            <p:childTnLst>
                              <p:par>
                                <p:cTn id="35" presetID="16" presetClass="entr" presetSubtype="42" fill="hold" nodeType="clickEffect">
                                  <p:stCondLst>
                                    <p:cond delay="0"/>
                                  </p:stCondLst>
                                  <p:childTnLst>
                                    <p:set>
                                      <p:cBhvr>
                                        <p:cTn id="36" dur="1" fill="hold">
                                          <p:stCondLst>
                                            <p:cond delay="0"/>
                                          </p:stCondLst>
                                        </p:cTn>
                                        <p:tgtEl>
                                          <p:spTgt spid="12334"/>
                                        </p:tgtEl>
                                        <p:attrNameLst>
                                          <p:attrName>style.visibility</p:attrName>
                                        </p:attrNameLst>
                                      </p:cBhvr>
                                      <p:to>
                                        <p:strVal val="visible"/>
                                      </p:to>
                                    </p:set>
                                    <p:animEffect transition="in" filter="barn(outHorizontal)">
                                      <p:cBhvr>
                                        <p:cTn id="37" dur="500"/>
                                        <p:tgtEl>
                                          <p:spTgt spid="12334"/>
                                        </p:tgtEl>
                                      </p:cBhvr>
                                    </p:animEffect>
                                  </p:childTnLst>
                                  <p:subTnLst>
                                    <p:audio>
                                      <p:cMediaNode>
                                        <p:cTn display="0" masterRel="sameClick">
                                          <p:stCondLst>
                                            <p:cond evt="begin" delay="0">
                                              <p:tn val="35"/>
                                            </p:cond>
                                          </p:stCondLst>
                                          <p:endCondLst>
                                            <p:cond evt="onStopAudio" delay="0">
                                              <p:tgtEl>
                                                <p:sldTgt/>
                                              </p:tgtEl>
                                            </p:cond>
                                          </p:endCondLst>
                                        </p:cTn>
                                        <p:tgtEl>
                                          <p:sndTgt r:embed="rId4" name="chimes.wav"/>
                                        </p:tgtEl>
                                      </p:cMediaNode>
                                    </p:audio>
                                  </p:subTnLst>
                                </p:cTn>
                              </p:par>
                            </p:childTnLst>
                          </p:cTn>
                        </p:par>
                      </p:childTnLst>
                    </p:cTn>
                  </p:par>
                  <p:par>
                    <p:cTn id="38" fill="hold">
                      <p:stCondLst>
                        <p:cond delay="indefinite"/>
                      </p:stCondLst>
                      <p:childTnLst>
                        <p:par>
                          <p:cTn id="39" fill="hold">
                            <p:stCondLst>
                              <p:cond delay="0"/>
                            </p:stCondLst>
                            <p:childTnLst>
                              <p:par>
                                <p:cTn id="40" presetID="16" presetClass="entr" presetSubtype="42" fill="hold" nodeType="clickEffect">
                                  <p:stCondLst>
                                    <p:cond delay="0"/>
                                  </p:stCondLst>
                                  <p:childTnLst>
                                    <p:set>
                                      <p:cBhvr>
                                        <p:cTn id="41" dur="1" fill="hold">
                                          <p:stCondLst>
                                            <p:cond delay="0"/>
                                          </p:stCondLst>
                                        </p:cTn>
                                        <p:tgtEl>
                                          <p:spTgt spid="12333"/>
                                        </p:tgtEl>
                                        <p:attrNameLst>
                                          <p:attrName>style.visibility</p:attrName>
                                        </p:attrNameLst>
                                      </p:cBhvr>
                                      <p:to>
                                        <p:strVal val="visible"/>
                                      </p:to>
                                    </p:set>
                                    <p:animEffect transition="in" filter="barn(outHorizontal)">
                                      <p:cBhvr>
                                        <p:cTn id="42" dur="500"/>
                                        <p:tgtEl>
                                          <p:spTgt spid="12333"/>
                                        </p:tgtEl>
                                      </p:cBhvr>
                                    </p:animEffect>
                                  </p:childTnLst>
                                  <p:subTnLst>
                                    <p:audio>
                                      <p:cMediaNode>
                                        <p:cTn display="0" masterRel="sameClick">
                                          <p:stCondLst>
                                            <p:cond evt="begin" delay="0">
                                              <p:tn val="40"/>
                                            </p:cond>
                                          </p:stCondLst>
                                          <p:endCondLst>
                                            <p:cond evt="onStopAudio" delay="0">
                                              <p:tgtEl>
                                                <p:sldTgt/>
                                              </p:tgtEl>
                                            </p:cond>
                                          </p:endCondLst>
                                        </p:cTn>
                                        <p:tgtEl>
                                          <p:sndTgt r:embed="rId4" name="chimes.wav"/>
                                        </p:tgtEl>
                                      </p:cMediaNode>
                                    </p:audio>
                                  </p:subTnLst>
                                </p:cTn>
                              </p:par>
                            </p:childTnLst>
                          </p:cTn>
                        </p:par>
                      </p:childTnLst>
                    </p:cTn>
                  </p:par>
                  <p:par>
                    <p:cTn id="43" fill="hold">
                      <p:stCondLst>
                        <p:cond delay="indefinite"/>
                      </p:stCondLst>
                      <p:childTnLst>
                        <p:par>
                          <p:cTn id="44" fill="hold">
                            <p:stCondLst>
                              <p:cond delay="0"/>
                            </p:stCondLst>
                            <p:childTnLst>
                              <p:par>
                                <p:cTn id="45" presetID="16" presetClass="entr" presetSubtype="42" fill="hold" nodeType="clickEffect">
                                  <p:stCondLst>
                                    <p:cond delay="0"/>
                                  </p:stCondLst>
                                  <p:childTnLst>
                                    <p:set>
                                      <p:cBhvr>
                                        <p:cTn id="46" dur="1" fill="hold">
                                          <p:stCondLst>
                                            <p:cond delay="0"/>
                                          </p:stCondLst>
                                        </p:cTn>
                                        <p:tgtEl>
                                          <p:spTgt spid="12335"/>
                                        </p:tgtEl>
                                        <p:attrNameLst>
                                          <p:attrName>style.visibility</p:attrName>
                                        </p:attrNameLst>
                                      </p:cBhvr>
                                      <p:to>
                                        <p:strVal val="visible"/>
                                      </p:to>
                                    </p:set>
                                    <p:animEffect transition="in" filter="barn(outHorizontal)">
                                      <p:cBhvr>
                                        <p:cTn id="47" dur="500"/>
                                        <p:tgtEl>
                                          <p:spTgt spid="12335"/>
                                        </p:tgtEl>
                                      </p:cBhvr>
                                    </p:animEffect>
                                  </p:childTnLst>
                                  <p:subTnLst>
                                    <p:audio>
                                      <p:cMediaNode>
                                        <p:cTn display="0" masterRel="sameClick">
                                          <p:stCondLst>
                                            <p:cond evt="begin" delay="0">
                                              <p:tn val="45"/>
                                            </p:cond>
                                          </p:stCondLst>
                                          <p:endCondLst>
                                            <p:cond evt="onStopAudio" delay="0">
                                              <p:tgtEl>
                                                <p:sldTgt/>
                                              </p:tgtEl>
                                            </p:cond>
                                          </p:endCondLst>
                                        </p:cTn>
                                        <p:tgtEl>
                                          <p:sndTgt r:embed="rId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4338" name="WordArt 4"/>
          <p:cNvSpPr>
            <a:spLocks noTextEdit="1"/>
          </p:cNvSpPr>
          <p:nvPr/>
        </p:nvSpPr>
        <p:spPr>
          <a:xfrm>
            <a:off x="838200" y="0"/>
            <a:ext cx="2667000" cy="3200400"/>
          </a:xfrm>
          <a:prstGeom prst="rect">
            <a:avLst/>
          </a:prstGeom>
        </p:spPr>
        <p:txBody>
          <a:bodyPr wrap="none" fromWordArt="1">
            <a:prstTxWarp prst="textArchUpPour">
              <a:avLst>
                <a:gd name="adj1" fmla="val 10800000"/>
                <a:gd name="adj2" fmla="val 50000"/>
              </a:avLst>
            </a:prstTxWarp>
            <a:normAutofit/>
          </a:bodyPr>
          <a:p>
            <a:pPr algn="ctr" eaLnBrk="0" hangingPunct="0"/>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华文行楷" panose="02010800040101010101" charset="-122"/>
                <a:ea typeface="华文行楷" panose="02010800040101010101" charset="-122"/>
              </a:rPr>
              <a:t>课堂延伸</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华文行楷" panose="02010800040101010101" charset="-122"/>
              <a:ea typeface="华文行楷" panose="02010800040101010101" charset="-122"/>
            </a:endParaRPr>
          </a:p>
        </p:txBody>
      </p:sp>
      <p:grpSp>
        <p:nvGrpSpPr>
          <p:cNvPr id="10269" name="Group 29"/>
          <p:cNvGrpSpPr/>
          <p:nvPr/>
        </p:nvGrpSpPr>
        <p:grpSpPr>
          <a:xfrm>
            <a:off x="0" y="1371600"/>
            <a:ext cx="9144000" cy="1524000"/>
            <a:chOff x="0" y="864"/>
            <a:chExt cx="5760" cy="960"/>
          </a:xfrm>
        </p:grpSpPr>
        <p:pic>
          <p:nvPicPr>
            <p:cNvPr id="14349" name="Object 6"/>
            <p:cNvPicPr>
              <a:picLocks noChangeAspect="1"/>
            </p:cNvPicPr>
            <p:nvPr/>
          </p:nvPicPr>
          <p:blipFill>
            <a:blip r:embed="rId1">
              <a:clrChange>
                <a:clrFrom>
                  <a:srgbClr val="FFFFFF"/>
                </a:clrFrom>
                <a:clrTo>
                  <a:srgbClr val="FFFFFF">
                    <a:alpha val="0"/>
                  </a:srgbClr>
                </a:clrTo>
              </a:clrChange>
            </a:blip>
            <a:stretch>
              <a:fillRect/>
            </a:stretch>
          </p:blipFill>
          <p:spPr>
            <a:xfrm>
              <a:off x="1824" y="1090"/>
              <a:ext cx="864" cy="709"/>
            </a:xfrm>
            <a:prstGeom prst="rect">
              <a:avLst/>
            </a:prstGeom>
            <a:noFill/>
            <a:ln w="9525">
              <a:noFill/>
            </a:ln>
          </p:spPr>
        </p:pic>
        <p:pic>
          <p:nvPicPr>
            <p:cNvPr id="14350" name="Object 8"/>
            <p:cNvPicPr>
              <a:picLocks noChangeAspect="1"/>
            </p:cNvPicPr>
            <p:nvPr/>
          </p:nvPicPr>
          <p:blipFill>
            <a:blip r:embed="rId2">
              <a:clrChange>
                <a:clrFrom>
                  <a:srgbClr val="FFFFFF"/>
                </a:clrFrom>
                <a:clrTo>
                  <a:srgbClr val="FFFFFF">
                    <a:alpha val="0"/>
                  </a:srgbClr>
                </a:clrTo>
              </a:clrChange>
            </a:blip>
            <a:stretch>
              <a:fillRect/>
            </a:stretch>
          </p:blipFill>
          <p:spPr>
            <a:xfrm>
              <a:off x="0" y="1200"/>
              <a:ext cx="1008" cy="572"/>
            </a:xfrm>
            <a:prstGeom prst="rect">
              <a:avLst/>
            </a:prstGeom>
            <a:noFill/>
            <a:ln w="9525">
              <a:noFill/>
            </a:ln>
          </p:spPr>
        </p:pic>
        <p:pic>
          <p:nvPicPr>
            <p:cNvPr id="14351" name="Object 12"/>
            <p:cNvPicPr>
              <a:picLocks noChangeAspect="1"/>
            </p:cNvPicPr>
            <p:nvPr/>
          </p:nvPicPr>
          <p:blipFill>
            <a:blip r:embed="rId3">
              <a:clrChange>
                <a:clrFrom>
                  <a:srgbClr val="FFFFFF"/>
                </a:clrFrom>
                <a:clrTo>
                  <a:srgbClr val="FFFFFF">
                    <a:alpha val="0"/>
                  </a:srgbClr>
                </a:clrTo>
              </a:clrChange>
            </a:blip>
            <a:stretch>
              <a:fillRect/>
            </a:stretch>
          </p:blipFill>
          <p:spPr>
            <a:xfrm>
              <a:off x="2736" y="960"/>
              <a:ext cx="800" cy="864"/>
            </a:xfrm>
            <a:prstGeom prst="rect">
              <a:avLst/>
            </a:prstGeom>
            <a:noFill/>
            <a:ln w="9525">
              <a:noFill/>
            </a:ln>
          </p:spPr>
        </p:pic>
        <p:pic>
          <p:nvPicPr>
            <p:cNvPr id="14352" name="Object 16"/>
            <p:cNvPicPr>
              <a:picLocks noChangeAspect="1"/>
            </p:cNvPicPr>
            <p:nvPr/>
          </p:nvPicPr>
          <p:blipFill>
            <a:blip r:embed="rId1">
              <a:clrChange>
                <a:clrFrom>
                  <a:srgbClr val="FFFFFF"/>
                </a:clrFrom>
                <a:clrTo>
                  <a:srgbClr val="FFFFFF">
                    <a:alpha val="0"/>
                  </a:srgbClr>
                </a:clrTo>
              </a:clrChange>
            </a:blip>
            <a:stretch>
              <a:fillRect/>
            </a:stretch>
          </p:blipFill>
          <p:spPr>
            <a:xfrm>
              <a:off x="3504" y="1056"/>
              <a:ext cx="912" cy="641"/>
            </a:xfrm>
            <a:prstGeom prst="rect">
              <a:avLst/>
            </a:prstGeom>
            <a:noFill/>
            <a:ln w="9525">
              <a:noFill/>
            </a:ln>
          </p:spPr>
        </p:pic>
        <p:pic>
          <p:nvPicPr>
            <p:cNvPr id="14353" name="Object 17"/>
            <p:cNvPicPr>
              <a:picLocks noChangeAspect="1"/>
            </p:cNvPicPr>
            <p:nvPr/>
          </p:nvPicPr>
          <p:blipFill>
            <a:blip r:embed="rId2">
              <a:clrChange>
                <a:clrFrom>
                  <a:srgbClr val="FFFFFF"/>
                </a:clrFrom>
                <a:clrTo>
                  <a:srgbClr val="FFFFFF">
                    <a:alpha val="0"/>
                  </a:srgbClr>
                </a:clrTo>
              </a:clrChange>
            </a:blip>
            <a:stretch>
              <a:fillRect/>
            </a:stretch>
          </p:blipFill>
          <p:spPr>
            <a:xfrm>
              <a:off x="912" y="1200"/>
              <a:ext cx="1008" cy="572"/>
            </a:xfrm>
            <a:prstGeom prst="rect">
              <a:avLst/>
            </a:prstGeom>
            <a:noFill/>
            <a:ln w="9525">
              <a:noFill/>
            </a:ln>
          </p:spPr>
        </p:pic>
        <p:pic>
          <p:nvPicPr>
            <p:cNvPr id="14354" name="Object 19"/>
            <p:cNvPicPr>
              <a:picLocks noChangeAspect="1"/>
            </p:cNvPicPr>
            <p:nvPr/>
          </p:nvPicPr>
          <p:blipFill>
            <a:blip r:embed="rId3">
              <a:clrChange>
                <a:clrFrom>
                  <a:srgbClr val="FFFFFF"/>
                </a:clrFrom>
                <a:clrTo>
                  <a:srgbClr val="FFFFFF">
                    <a:alpha val="0"/>
                  </a:srgbClr>
                </a:clrTo>
              </a:clrChange>
            </a:blip>
            <a:stretch>
              <a:fillRect/>
            </a:stretch>
          </p:blipFill>
          <p:spPr>
            <a:xfrm>
              <a:off x="4272" y="864"/>
              <a:ext cx="800" cy="864"/>
            </a:xfrm>
            <a:prstGeom prst="rect">
              <a:avLst/>
            </a:prstGeom>
            <a:noFill/>
            <a:ln w="9525">
              <a:noFill/>
            </a:ln>
          </p:spPr>
        </p:pic>
        <p:pic>
          <p:nvPicPr>
            <p:cNvPr id="14355" name="Object 20"/>
            <p:cNvPicPr>
              <a:picLocks noChangeAspect="1"/>
            </p:cNvPicPr>
            <p:nvPr/>
          </p:nvPicPr>
          <p:blipFill>
            <a:blip r:embed="rId3">
              <a:clrChange>
                <a:clrFrom>
                  <a:srgbClr val="FFFFFF"/>
                </a:clrFrom>
                <a:clrTo>
                  <a:srgbClr val="FFFFFF">
                    <a:alpha val="0"/>
                  </a:srgbClr>
                </a:clrTo>
              </a:clrChange>
            </a:blip>
            <a:stretch>
              <a:fillRect/>
            </a:stretch>
          </p:blipFill>
          <p:spPr>
            <a:xfrm>
              <a:off x="5004" y="912"/>
              <a:ext cx="756" cy="816"/>
            </a:xfrm>
            <a:prstGeom prst="rect">
              <a:avLst/>
            </a:prstGeom>
            <a:noFill/>
            <a:ln w="9525">
              <a:noFill/>
            </a:ln>
          </p:spPr>
        </p:pic>
      </p:grpSp>
      <p:grpSp>
        <p:nvGrpSpPr>
          <p:cNvPr id="10270" name="Group 30"/>
          <p:cNvGrpSpPr/>
          <p:nvPr/>
        </p:nvGrpSpPr>
        <p:grpSpPr>
          <a:xfrm>
            <a:off x="990600" y="3505200"/>
            <a:ext cx="8153400" cy="3019425"/>
            <a:chOff x="624" y="2208"/>
            <a:chExt cx="5136" cy="1902"/>
          </a:xfrm>
        </p:grpSpPr>
        <p:sp>
          <p:nvSpPr>
            <p:cNvPr id="14346" name="Text Box 21"/>
            <p:cNvSpPr txBox="1"/>
            <p:nvPr/>
          </p:nvSpPr>
          <p:spPr>
            <a:xfrm>
              <a:off x="624" y="2208"/>
              <a:ext cx="4752" cy="404"/>
            </a:xfrm>
            <a:prstGeom prst="rect">
              <a:avLst/>
            </a:prstGeom>
            <a:noFill/>
            <a:ln w="9525">
              <a:noFill/>
            </a:ln>
          </p:spPr>
          <p:txBody>
            <a:bodyPr>
              <a:spAutoFit/>
            </a:bodyPr>
            <a:p>
              <a:pPr>
                <a:spcBef>
                  <a:spcPct val="50000"/>
                </a:spcBef>
              </a:pPr>
              <a:r>
                <a:rPr lang="en-US" altLang="zh-CN" sz="3600" dirty="0">
                  <a:solidFill>
                    <a:srgbClr val="FF6600"/>
                  </a:solidFill>
                  <a:latin typeface="Times New Roman" panose="02020603050405020304" pitchFamily="18" charset="0"/>
                </a:rPr>
                <a:t>1</a:t>
              </a:r>
              <a:r>
                <a:rPr lang="zh-CN" altLang="en-US" sz="3600" dirty="0">
                  <a:solidFill>
                    <a:srgbClr val="FF6600"/>
                  </a:solidFill>
                  <a:latin typeface="Times New Roman" panose="02020603050405020304" pitchFamily="18" charset="0"/>
                </a:rPr>
                <a:t>、从右边起，山羊是在第（    ）个？</a:t>
              </a:r>
              <a:endParaRPr lang="zh-CN" altLang="en-US" sz="3600" dirty="0">
                <a:solidFill>
                  <a:srgbClr val="FF6600"/>
                </a:solidFill>
                <a:latin typeface="Times New Roman" panose="02020603050405020304" pitchFamily="18" charset="0"/>
              </a:endParaRPr>
            </a:p>
          </p:txBody>
        </p:sp>
        <p:sp>
          <p:nvSpPr>
            <p:cNvPr id="14347" name="Text Box 22"/>
            <p:cNvSpPr txBox="1"/>
            <p:nvPr/>
          </p:nvSpPr>
          <p:spPr>
            <a:xfrm>
              <a:off x="624" y="2784"/>
              <a:ext cx="5136" cy="365"/>
            </a:xfrm>
            <a:prstGeom prst="rect">
              <a:avLst/>
            </a:prstGeom>
            <a:noFill/>
            <a:ln w="9525">
              <a:noFill/>
            </a:ln>
          </p:spPr>
          <p:txBody>
            <a:bodyPr>
              <a:spAutoFit/>
            </a:bodyPr>
            <a:p>
              <a:pPr>
                <a:spcBef>
                  <a:spcPct val="50000"/>
                </a:spcBef>
              </a:pPr>
              <a:r>
                <a:rPr lang="en-US" altLang="zh-CN" sz="3200" dirty="0">
                  <a:solidFill>
                    <a:srgbClr val="FF6600"/>
                  </a:solidFill>
                  <a:latin typeface="Times New Roman" panose="02020603050405020304" pitchFamily="18" charset="0"/>
                </a:rPr>
                <a:t>2</a:t>
              </a:r>
              <a:r>
                <a:rPr lang="zh-CN" altLang="en-US" sz="3200" dirty="0">
                  <a:solidFill>
                    <a:srgbClr val="FF6600"/>
                  </a:solidFill>
                  <a:latin typeface="Times New Roman" panose="02020603050405020304" pitchFamily="18" charset="0"/>
                </a:rPr>
                <a:t>、从左边起，把排在第四个的动物圈起来。</a:t>
              </a:r>
              <a:endParaRPr lang="zh-CN" altLang="en-US" sz="3200" dirty="0">
                <a:solidFill>
                  <a:srgbClr val="FF6600"/>
                </a:solidFill>
                <a:latin typeface="Times New Roman" panose="02020603050405020304" pitchFamily="18" charset="0"/>
              </a:endParaRPr>
            </a:p>
          </p:txBody>
        </p:sp>
        <p:sp>
          <p:nvSpPr>
            <p:cNvPr id="14348" name="Text Box 23"/>
            <p:cNvSpPr txBox="1"/>
            <p:nvPr/>
          </p:nvSpPr>
          <p:spPr>
            <a:xfrm>
              <a:off x="672" y="3360"/>
              <a:ext cx="5088" cy="750"/>
            </a:xfrm>
            <a:prstGeom prst="rect">
              <a:avLst/>
            </a:prstGeom>
            <a:noFill/>
            <a:ln w="9525">
              <a:noFill/>
            </a:ln>
          </p:spPr>
          <p:txBody>
            <a:bodyPr>
              <a:spAutoFit/>
            </a:bodyPr>
            <a:p>
              <a:pPr>
                <a:spcBef>
                  <a:spcPct val="50000"/>
                </a:spcBef>
              </a:pPr>
              <a:r>
                <a:rPr lang="en-US" altLang="zh-CN" sz="3600" dirty="0">
                  <a:solidFill>
                    <a:srgbClr val="FF6600"/>
                  </a:solidFill>
                  <a:latin typeface="Times New Roman" panose="02020603050405020304" pitchFamily="18" charset="0"/>
                </a:rPr>
                <a:t>3</a:t>
              </a:r>
              <a:r>
                <a:rPr lang="zh-CN" altLang="en-US" sz="3600" dirty="0">
                  <a:solidFill>
                    <a:srgbClr val="FF6600"/>
                  </a:solidFill>
                  <a:latin typeface="Times New Roman" panose="02020603050405020304" pitchFamily="18" charset="0"/>
                </a:rPr>
                <a:t>、小猫有（     ）只，山羊有（     ）只，                       公 鸡有（    ）只。</a:t>
              </a:r>
              <a:endParaRPr lang="zh-CN" altLang="en-US" sz="3600" dirty="0">
                <a:solidFill>
                  <a:srgbClr val="FF6600"/>
                </a:solidFill>
                <a:latin typeface="Times New Roman" panose="02020603050405020304" pitchFamily="18" charset="0"/>
              </a:endParaRPr>
            </a:p>
          </p:txBody>
        </p:sp>
      </p:grpSp>
      <p:sp>
        <p:nvSpPr>
          <p:cNvPr id="14341" name="WordArt 24"/>
          <p:cNvSpPr>
            <a:spLocks noTextEdit="1"/>
          </p:cNvSpPr>
          <p:nvPr/>
        </p:nvSpPr>
        <p:spPr>
          <a:xfrm>
            <a:off x="6934200" y="3581400"/>
            <a:ext cx="228600" cy="457200"/>
          </a:xfrm>
          <a:prstGeom prst="rect">
            <a:avLst/>
          </a:prstGeom>
        </p:spPr>
        <p:txBody>
          <a:bodyPr wrap="none" fromWordArt="1">
            <a:prstTxWarp prst="textPlain">
              <a:avLst>
                <a:gd name="adj" fmla="val 50000"/>
              </a:avLst>
            </a:prstTxWarp>
            <a:normAutofit/>
          </a:bodyPr>
          <a:p>
            <a:pPr algn="ctr" eaLnBrk="0" hangingPunct="0"/>
            <a:r>
              <a:rPr lang="zh-CN" altLang="en-US" sz="3600" b="1">
                <a:gradFill rotWithShape="1">
                  <a:gsLst>
                    <a:gs pos="0">
                      <a:srgbClr val="FF8200">
                        <a:alpha val="100000"/>
                      </a:srgbClr>
                    </a:gs>
                    <a:gs pos="5000">
                      <a:srgbClr val="FF0000">
                        <a:alpha val="100000"/>
                      </a:srgbClr>
                    </a:gs>
                    <a:gs pos="17500">
                      <a:srgbClr val="BA0066">
                        <a:alpha val="100000"/>
                      </a:srgbClr>
                    </a:gs>
                    <a:gs pos="35001">
                      <a:srgbClr val="66008F">
                        <a:alpha val="100000"/>
                      </a:srgbClr>
                    </a:gs>
                    <a:gs pos="50000">
                      <a:srgbClr val="000082">
                        <a:alpha val="100000"/>
                      </a:srgbClr>
                    </a:gs>
                    <a:gs pos="64999">
                      <a:srgbClr val="66008F">
                        <a:alpha val="100000"/>
                      </a:srgbClr>
                    </a:gs>
                    <a:gs pos="82500">
                      <a:srgbClr val="BA0066">
                        <a:alpha val="100000"/>
                      </a:srgbClr>
                    </a:gs>
                    <a:gs pos="95000">
                      <a:srgbClr val="FF0000">
                        <a:alpha val="100000"/>
                      </a:srgbClr>
                    </a:gs>
                    <a:gs pos="100000">
                      <a:srgbClr val="FF8200">
                        <a:alpha val="100000"/>
                      </a:srgbClr>
                    </a:gs>
                  </a:gsLst>
                  <a:lin ang="5400000" scaled="1"/>
                  <a:tileRect/>
                </a:gradFill>
                <a:effectLst>
                  <a:outerShdw dist="35921" dir="2699999" algn="ctr" rotWithShape="0">
                    <a:srgbClr val="C0C0C0"/>
                  </a:outerShdw>
                </a:effectLst>
                <a:latin typeface="宋体" panose="02010600030101010101" pitchFamily="2" charset="-122"/>
                <a:ea typeface="宋体" panose="02010600030101010101" pitchFamily="2" charset="-122"/>
              </a:rPr>
              <a:t>3</a:t>
            </a:r>
            <a:endParaRPr lang="zh-CN" altLang="en-US" sz="3600" b="1">
              <a:gradFill rotWithShape="1">
                <a:gsLst>
                  <a:gs pos="0">
                    <a:srgbClr val="FF8200">
                      <a:alpha val="100000"/>
                    </a:srgbClr>
                  </a:gs>
                  <a:gs pos="5000">
                    <a:srgbClr val="FF0000">
                      <a:alpha val="100000"/>
                    </a:srgbClr>
                  </a:gs>
                  <a:gs pos="17500">
                    <a:srgbClr val="BA0066">
                      <a:alpha val="100000"/>
                    </a:srgbClr>
                  </a:gs>
                  <a:gs pos="35001">
                    <a:srgbClr val="66008F">
                      <a:alpha val="100000"/>
                    </a:srgbClr>
                  </a:gs>
                  <a:gs pos="50000">
                    <a:srgbClr val="000082">
                      <a:alpha val="100000"/>
                    </a:srgbClr>
                  </a:gs>
                  <a:gs pos="64999">
                    <a:srgbClr val="66008F">
                      <a:alpha val="100000"/>
                    </a:srgbClr>
                  </a:gs>
                  <a:gs pos="82500">
                    <a:srgbClr val="BA0066">
                      <a:alpha val="100000"/>
                    </a:srgbClr>
                  </a:gs>
                  <a:gs pos="95000">
                    <a:srgbClr val="FF0000">
                      <a:alpha val="100000"/>
                    </a:srgbClr>
                  </a:gs>
                  <a:gs pos="100000">
                    <a:srgbClr val="FF8200">
                      <a:alpha val="100000"/>
                    </a:srgbClr>
                  </a:gs>
                </a:gsLst>
                <a:lin ang="5400000" scaled="1"/>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10265" name="Oval 25"/>
          <p:cNvSpPr/>
          <p:nvPr/>
        </p:nvSpPr>
        <p:spPr>
          <a:xfrm>
            <a:off x="4191000" y="1066800"/>
            <a:ext cx="1447800" cy="20574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4343" name="WordArt 26"/>
          <p:cNvSpPr>
            <a:spLocks noTextEdit="1"/>
          </p:cNvSpPr>
          <p:nvPr/>
        </p:nvSpPr>
        <p:spPr>
          <a:xfrm>
            <a:off x="3810000" y="5410200"/>
            <a:ext cx="304800" cy="495300"/>
          </a:xfrm>
          <a:prstGeom prst="rect">
            <a:avLst/>
          </a:prstGeom>
        </p:spPr>
        <p:txBody>
          <a:bodyPr wrap="none" fromWordArt="1">
            <a:prstTxWarp prst="textPlain">
              <a:avLst>
                <a:gd name="adj" fmla="val 50000"/>
              </a:avLst>
            </a:prstTxWarp>
            <a:normAutofit/>
          </a:bodyPr>
          <a:p>
            <a:pPr algn="ctr" eaLnBrk="0" hangingPunct="0"/>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2</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4344" name="WordArt 27"/>
          <p:cNvSpPr>
            <a:spLocks noTextEdit="1"/>
          </p:cNvSpPr>
          <p:nvPr/>
        </p:nvSpPr>
        <p:spPr>
          <a:xfrm>
            <a:off x="7620000" y="5410200"/>
            <a:ext cx="304800" cy="495300"/>
          </a:xfrm>
          <a:prstGeom prst="rect">
            <a:avLst/>
          </a:prstGeom>
        </p:spPr>
        <p:txBody>
          <a:bodyPr wrap="none" fromWordArt="1">
            <a:prstTxWarp prst="textPlain">
              <a:avLst>
                <a:gd name="adj" fmla="val 50000"/>
              </a:avLst>
            </a:prstTxWarp>
            <a:normAutofit/>
          </a:bodyPr>
          <a:p>
            <a:pPr algn="ctr" eaLnBrk="0" hangingPunct="0"/>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2</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4345" name="WordArt 28" descr="白色大理石"/>
          <p:cNvSpPr>
            <a:spLocks noTextEdit="1"/>
          </p:cNvSpPr>
          <p:nvPr/>
        </p:nvSpPr>
        <p:spPr>
          <a:xfrm>
            <a:off x="3048000" y="5943600"/>
            <a:ext cx="423863" cy="525463"/>
          </a:xfrm>
          <a:prstGeom prst="rect">
            <a:avLst/>
          </a:prstGeom>
        </p:spPr>
        <p:txBody>
          <a:bodyPr wrap="none" fromWordArt="1">
            <a:prstTxWarp prst="textPlain">
              <a:avLst>
                <a:gd name="adj" fmla="val 50000"/>
              </a:avLst>
            </a:prstTxWarp>
            <a:normAutofit/>
            <a:scene3d>
              <a:camera prst="legacyObliqueRight">
                <a:rot lat="0" lon="0" rev="0"/>
              </a:camera>
              <a:lightRig rig="legacyHarsh3" dir="t"/>
            </a:scene3d>
            <a:sp3d extrusionH="100000" prstMaterial="legacyMatte">
              <a:extrusionClr>
                <a:srgbClr val="663300"/>
              </a:extrusionClr>
            </a:sp3d>
          </a:bodyPr>
          <a:p>
            <a:pPr algn="ctr" eaLnBrk="0" hangingPunct="0"/>
            <a:r>
              <a:rPr lang="zh-CN" altLang="en-US" sz="3600">
                <a:blipFill rotWithShape="0">
                  <a:blip r:embed="rId4"/>
                </a:blipFill>
                <a:latin typeface="宋体" panose="02010600030101010101" pitchFamily="2" charset="-122"/>
                <a:ea typeface="宋体" panose="02010600030101010101" pitchFamily="2" charset="-122"/>
              </a:rPr>
              <a:t>3</a:t>
            </a:r>
            <a:endParaRPr lang="zh-CN" altLang="en-US" sz="3600">
              <a:blipFill rotWithShape="0">
                <a:blip r:embed="rId4"/>
              </a:blip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ox(in)">
                                      <p:cBhvr>
                                        <p:cTn id="7" dur="5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69"/>
                                        </p:tgtEl>
                                        <p:attrNameLst>
                                          <p:attrName>style.visibility</p:attrName>
                                        </p:attrNameLst>
                                      </p:cBhvr>
                                      <p:to>
                                        <p:strVal val="visible"/>
                                      </p:to>
                                    </p:set>
                                    <p:animEffect transition="in" filter="checkerboard(across)">
                                      <p:cBhvr>
                                        <p:cTn id="12" dur="500"/>
                                        <p:tgtEl>
                                          <p:spTgt spid="1026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0270"/>
                                        </p:tgtEl>
                                        <p:attrNameLst>
                                          <p:attrName>style.visibility</p:attrName>
                                        </p:attrNameLst>
                                      </p:cBhvr>
                                      <p:to>
                                        <p:strVal val="visible"/>
                                      </p:to>
                                    </p:set>
                                    <p:animEffect transition="in" filter="slide(fromLeft)">
                                      <p:cBhvr>
                                        <p:cTn id="17" dur="500"/>
                                        <p:tgtEl>
                                          <p:spTgt spid="10270"/>
                                        </p:tgtEl>
                                      </p:cBhvr>
                                    </p:animEffect>
                                  </p:childTnLst>
                                  <p:subTnLst>
                                    <p:audio>
                                      <p:cMediaNode>
                                        <p:cTn display="0" masterRel="sameClick">
                                          <p:stCondLst>
                                            <p:cond evt="begin" delay="0">
                                              <p:tn val="15"/>
                                            </p:cond>
                                          </p:stCondLst>
                                          <p:endCondLst>
                                            <p:cond evt="onStopAudio" delay="0">
                                              <p:tgtEl>
                                                <p:sldTgt/>
                                              </p:tgtEl>
                                            </p:cond>
                                          </p:endCondLst>
                                        </p:cTn>
                                        <p:tgtEl>
                                          <p:sndTgt r:embed="rId5" name="type.wav"/>
                                        </p:tgtEl>
                                      </p:cMediaNode>
                                    </p:audio>
                                  </p:subTnLst>
                                </p:cTn>
                              </p:par>
                            </p:childTnLst>
                          </p:cTn>
                        </p:par>
                      </p:childTnLst>
                    </p:cTn>
                  </p:par>
                  <p:par>
                    <p:cTn id="18" fill="hold">
                      <p:stCondLst>
                        <p:cond delay="indefinite"/>
                      </p:stCondLst>
                      <p:childTnLst>
                        <p:par>
                          <p:cTn id="19" fill="hold">
                            <p:stCondLst>
                              <p:cond delay="0"/>
                            </p:stCondLst>
                            <p:childTnLst>
                              <p:par>
                                <p:cTn id="20" presetID="2" presetClass="entr" presetSubtype="8" fill="hold" nodeType="clickEffect">
                                  <p:stCondLst>
                                    <p:cond delay="0"/>
                                  </p:stCondLst>
                                  <p:childTnLst>
                                    <p:set>
                                      <p:cBhvr>
                                        <p:cTn id="21" dur="1" fill="hold">
                                          <p:stCondLst>
                                            <p:cond delay="0"/>
                                          </p:stCondLst>
                                        </p:cTn>
                                        <p:tgtEl>
                                          <p:spTgt spid="14341"/>
                                        </p:tgtEl>
                                        <p:attrNameLst>
                                          <p:attrName>style.visibility</p:attrName>
                                        </p:attrNameLst>
                                      </p:cBhvr>
                                      <p:to>
                                        <p:strVal val="visible"/>
                                      </p:to>
                                    </p:set>
                                    <p:anim calcmode="lin" valueType="num">
                                      <p:cBhvr additive="base">
                                        <p:cTn id="22" dur="500" fill="hold"/>
                                        <p:tgtEl>
                                          <p:spTgt spid="14341"/>
                                        </p:tgtEl>
                                        <p:attrNameLst>
                                          <p:attrName>ppt_x</p:attrName>
                                        </p:attrNameLst>
                                      </p:cBhvr>
                                      <p:tavLst>
                                        <p:tav tm="0">
                                          <p:val>
                                            <p:strVal val="0-#ppt_w/2"/>
                                          </p:val>
                                        </p:tav>
                                        <p:tav tm="100000">
                                          <p:val>
                                            <p:strVal val="#ppt_x"/>
                                          </p:val>
                                        </p:tav>
                                      </p:tavLst>
                                    </p:anim>
                                    <p:anim calcmode="lin" valueType="num">
                                      <p:cBhvr additive="base">
                                        <p:cTn id="23" dur="500" fill="hold"/>
                                        <p:tgtEl>
                                          <p:spTgt spid="1434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0"/>
                                            </p:cond>
                                          </p:stCondLst>
                                          <p:endCondLst>
                                            <p:cond evt="onStopAudio" delay="0">
                                              <p:tgtEl>
                                                <p:sldTgt/>
                                              </p:tgtEl>
                                            </p:cond>
                                          </p:endCondLst>
                                        </p:cTn>
                                        <p:tgtEl>
                                          <p:sndTgt r:embed="rId6" name="chimes.wav"/>
                                        </p:tgtEl>
                                      </p:cMediaNode>
                                    </p:audio>
                                  </p:sub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0265"/>
                                        </p:tgtEl>
                                        <p:attrNameLst>
                                          <p:attrName>style.visibility</p:attrName>
                                        </p:attrNameLst>
                                      </p:cBhvr>
                                      <p:to>
                                        <p:strVal val="visible"/>
                                      </p:to>
                                    </p:set>
                                    <p:anim calcmode="lin" valueType="num">
                                      <p:cBhvr additive="base">
                                        <p:cTn id="28" dur="500" fill="hold"/>
                                        <p:tgtEl>
                                          <p:spTgt spid="10265"/>
                                        </p:tgtEl>
                                        <p:attrNameLst>
                                          <p:attrName>ppt_x</p:attrName>
                                        </p:attrNameLst>
                                      </p:cBhvr>
                                      <p:tavLst>
                                        <p:tav tm="0">
                                          <p:val>
                                            <p:strVal val="#ppt_x"/>
                                          </p:val>
                                        </p:tav>
                                        <p:tav tm="100000">
                                          <p:val>
                                            <p:strVal val="#ppt_x"/>
                                          </p:val>
                                        </p:tav>
                                      </p:tavLst>
                                    </p:anim>
                                    <p:anim calcmode="lin" valueType="num">
                                      <p:cBhvr additive="base">
                                        <p:cTn id="29" dur="500" fill="hold"/>
                                        <p:tgtEl>
                                          <p:spTgt spid="1026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5" name="type.wav"/>
                                        </p:tgtEl>
                                      </p:cMediaNode>
                                    </p:audio>
                                  </p:sub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4343"/>
                                        </p:tgtEl>
                                        <p:attrNameLst>
                                          <p:attrName>style.visibility</p:attrName>
                                        </p:attrNameLst>
                                      </p:cBhvr>
                                      <p:to>
                                        <p:strVal val="visible"/>
                                      </p:to>
                                    </p:set>
                                    <p:animEffect transition="in" filter="randombar(horizontal)">
                                      <p:cBhvr>
                                        <p:cTn id="34" dur="500"/>
                                        <p:tgtEl>
                                          <p:spTgt spid="14343"/>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nodeType="clickEffect">
                                  <p:stCondLst>
                                    <p:cond delay="0"/>
                                  </p:stCondLst>
                                  <p:childTnLst>
                                    <p:set>
                                      <p:cBhvr>
                                        <p:cTn id="38" dur="1" fill="hold">
                                          <p:stCondLst>
                                            <p:cond delay="0"/>
                                          </p:stCondLst>
                                        </p:cTn>
                                        <p:tgtEl>
                                          <p:spTgt spid="14344"/>
                                        </p:tgtEl>
                                        <p:attrNameLst>
                                          <p:attrName>style.visibility</p:attrName>
                                        </p:attrNameLst>
                                      </p:cBhvr>
                                      <p:to>
                                        <p:strVal val="visible"/>
                                      </p:to>
                                    </p:set>
                                    <p:anim calcmode="lin" valueType="num">
                                      <p:cBhvr additive="base">
                                        <p:cTn id="39" dur="500" fill="hold"/>
                                        <p:tgtEl>
                                          <p:spTgt spid="14344"/>
                                        </p:tgtEl>
                                        <p:attrNameLst>
                                          <p:attrName>ppt_x</p:attrName>
                                        </p:attrNameLst>
                                      </p:cBhvr>
                                      <p:tavLst>
                                        <p:tav tm="0">
                                          <p:val>
                                            <p:strVal val="1+#ppt_w/2"/>
                                          </p:val>
                                        </p:tav>
                                        <p:tav tm="100000">
                                          <p:val>
                                            <p:strVal val="#ppt_x"/>
                                          </p:val>
                                        </p:tav>
                                      </p:tavLst>
                                    </p:anim>
                                    <p:anim calcmode="lin" valueType="num">
                                      <p:cBhvr additive="base">
                                        <p:cTn id="40" dur="500" fill="hold"/>
                                        <p:tgtEl>
                                          <p:spTgt spid="14344"/>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6" name="chimes.wav"/>
                                        </p:tgtEl>
                                      </p:cMediaNode>
                                    </p:audio>
                                  </p:sub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14345"/>
                                        </p:tgtEl>
                                        <p:attrNameLst>
                                          <p:attrName>style.visibility</p:attrName>
                                        </p:attrNameLst>
                                      </p:cBhvr>
                                      <p:to>
                                        <p:strVal val="visible"/>
                                      </p:to>
                                    </p:set>
                                    <p:anim calcmode="lin" valueType="num">
                                      <p:cBhvr additive="base">
                                        <p:cTn id="45" dur="500" fill="hold"/>
                                        <p:tgtEl>
                                          <p:spTgt spid="14345"/>
                                        </p:tgtEl>
                                        <p:attrNameLst>
                                          <p:attrName>ppt_x</p:attrName>
                                        </p:attrNameLst>
                                      </p:cBhvr>
                                      <p:tavLst>
                                        <p:tav tm="0">
                                          <p:val>
                                            <p:strVal val="1+#ppt_w/2"/>
                                          </p:val>
                                        </p:tav>
                                        <p:tav tm="100000">
                                          <p:val>
                                            <p:strVal val="#ppt_x"/>
                                          </p:val>
                                        </p:tav>
                                      </p:tavLst>
                                    </p:anim>
                                    <p:anim calcmode="lin" valueType="num">
                                      <p:cBhvr additive="base">
                                        <p:cTn id="46" dur="500" fill="hold"/>
                                        <p:tgtEl>
                                          <p:spTgt spid="1434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6"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5"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WordArt 2"/>
          <p:cNvSpPr>
            <a:spLocks noTextEdit="1"/>
          </p:cNvSpPr>
          <p:nvPr/>
        </p:nvSpPr>
        <p:spPr>
          <a:xfrm>
            <a:off x="0" y="0"/>
            <a:ext cx="2362200" cy="1752600"/>
          </a:xfrm>
          <a:prstGeom prst="rect">
            <a:avLst/>
          </a:prstGeom>
        </p:spPr>
        <p:txBody>
          <a:bodyPr wrap="none" fromWordArt="1">
            <a:prstTxWarp prst="textFadeUp">
              <a:avLst>
                <a:gd name="adj" fmla="val 9991"/>
              </a:avLst>
            </a:prstTxWarp>
            <a:normAutofit/>
          </a:bodyPr>
          <a:p>
            <a:pPr algn="ctr" eaLnBrk="0" hangingPunct="0"/>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rPr>
              <a:t>填空</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宋体" panose="02010600030101010101" pitchFamily="2" charset="-122"/>
              <a:ea typeface="宋体" panose="02010600030101010101" pitchFamily="2" charset="-122"/>
            </a:endParaRPr>
          </a:p>
        </p:txBody>
      </p:sp>
      <p:grpSp>
        <p:nvGrpSpPr>
          <p:cNvPr id="19497" name="Group 41"/>
          <p:cNvGrpSpPr/>
          <p:nvPr/>
        </p:nvGrpSpPr>
        <p:grpSpPr>
          <a:xfrm>
            <a:off x="1295400" y="2209800"/>
            <a:ext cx="1981200" cy="3962400"/>
            <a:chOff x="816" y="1392"/>
            <a:chExt cx="1248" cy="2496"/>
          </a:xfrm>
        </p:grpSpPr>
        <p:sp>
          <p:nvSpPr>
            <p:cNvPr id="15388" name="Rectangle 3"/>
            <p:cNvSpPr/>
            <p:nvPr/>
          </p:nvSpPr>
          <p:spPr>
            <a:xfrm>
              <a:off x="864" y="1440"/>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89" name="WordArt 4"/>
            <p:cNvSpPr>
              <a:spLocks noTextEdit="1"/>
            </p:cNvSpPr>
            <p:nvPr/>
          </p:nvSpPr>
          <p:spPr>
            <a:xfrm>
              <a:off x="1536" y="1392"/>
              <a:ext cx="528"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4</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5390" name="Line 5"/>
            <p:cNvSpPr/>
            <p:nvPr/>
          </p:nvSpPr>
          <p:spPr>
            <a:xfrm>
              <a:off x="1104" y="1728"/>
              <a:ext cx="336" cy="528"/>
            </a:xfrm>
            <a:prstGeom prst="line">
              <a:avLst/>
            </a:prstGeom>
            <a:ln w="9525" cap="flat" cmpd="sng">
              <a:solidFill>
                <a:schemeClr val="tx1"/>
              </a:solidFill>
              <a:prstDash val="solid"/>
              <a:headEnd type="none" w="med" len="med"/>
              <a:tailEnd type="none" w="med" len="med"/>
            </a:ln>
          </p:spPr>
        </p:sp>
        <p:sp>
          <p:nvSpPr>
            <p:cNvPr id="15391" name="Line 6"/>
            <p:cNvSpPr/>
            <p:nvPr/>
          </p:nvSpPr>
          <p:spPr>
            <a:xfrm flipH="1">
              <a:off x="1440" y="1728"/>
              <a:ext cx="432" cy="528"/>
            </a:xfrm>
            <a:prstGeom prst="line">
              <a:avLst/>
            </a:prstGeom>
            <a:ln w="9525" cap="flat" cmpd="sng">
              <a:solidFill>
                <a:schemeClr val="tx1"/>
              </a:solidFill>
              <a:prstDash val="solid"/>
              <a:headEnd type="none" w="med" len="med"/>
              <a:tailEnd type="none" w="med" len="med"/>
            </a:ln>
          </p:spPr>
        </p:sp>
        <p:sp>
          <p:nvSpPr>
            <p:cNvPr id="15392" name="Line 8"/>
            <p:cNvSpPr/>
            <p:nvPr/>
          </p:nvSpPr>
          <p:spPr>
            <a:xfrm flipH="1">
              <a:off x="1200" y="2592"/>
              <a:ext cx="288" cy="240"/>
            </a:xfrm>
            <a:prstGeom prst="line">
              <a:avLst/>
            </a:prstGeom>
            <a:ln w="9525" cap="flat" cmpd="sng">
              <a:solidFill>
                <a:schemeClr val="tx1"/>
              </a:solidFill>
              <a:prstDash val="solid"/>
              <a:headEnd type="none" w="med" len="med"/>
              <a:tailEnd type="none" w="med" len="med"/>
            </a:ln>
          </p:spPr>
        </p:sp>
        <p:sp>
          <p:nvSpPr>
            <p:cNvPr id="15393" name="Line 9"/>
            <p:cNvSpPr/>
            <p:nvPr/>
          </p:nvSpPr>
          <p:spPr>
            <a:xfrm>
              <a:off x="1488" y="2592"/>
              <a:ext cx="288" cy="240"/>
            </a:xfrm>
            <a:prstGeom prst="line">
              <a:avLst/>
            </a:prstGeom>
            <a:ln w="9525" cap="flat" cmpd="sng">
              <a:solidFill>
                <a:schemeClr val="tx1"/>
              </a:solidFill>
              <a:prstDash val="solid"/>
              <a:headEnd type="none" w="med" len="med"/>
              <a:tailEnd type="none" w="med" len="med"/>
            </a:ln>
          </p:spPr>
        </p:sp>
        <p:sp>
          <p:nvSpPr>
            <p:cNvPr id="15394" name="Rectangle 11"/>
            <p:cNvSpPr/>
            <p:nvPr/>
          </p:nvSpPr>
          <p:spPr>
            <a:xfrm>
              <a:off x="1632" y="2880"/>
              <a:ext cx="288" cy="336"/>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95" name="WordArt 12"/>
            <p:cNvSpPr>
              <a:spLocks noTextEdit="1"/>
            </p:cNvSpPr>
            <p:nvPr/>
          </p:nvSpPr>
          <p:spPr>
            <a:xfrm>
              <a:off x="816" y="2880"/>
              <a:ext cx="384"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2</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5396" name="Line 13"/>
            <p:cNvSpPr/>
            <p:nvPr/>
          </p:nvSpPr>
          <p:spPr>
            <a:xfrm flipH="1">
              <a:off x="1536" y="3264"/>
              <a:ext cx="240" cy="192"/>
            </a:xfrm>
            <a:prstGeom prst="line">
              <a:avLst/>
            </a:prstGeom>
            <a:ln w="9525" cap="flat" cmpd="sng">
              <a:solidFill>
                <a:schemeClr val="tx1"/>
              </a:solidFill>
              <a:prstDash val="solid"/>
              <a:headEnd type="none" w="med" len="med"/>
              <a:tailEnd type="none" w="med" len="med"/>
            </a:ln>
          </p:spPr>
        </p:sp>
        <p:sp>
          <p:nvSpPr>
            <p:cNvPr id="15397" name="Line 14"/>
            <p:cNvSpPr/>
            <p:nvPr/>
          </p:nvSpPr>
          <p:spPr>
            <a:xfrm>
              <a:off x="1776" y="3264"/>
              <a:ext cx="144" cy="240"/>
            </a:xfrm>
            <a:prstGeom prst="line">
              <a:avLst/>
            </a:prstGeom>
            <a:ln w="9525" cap="flat" cmpd="sng">
              <a:solidFill>
                <a:schemeClr val="tx1"/>
              </a:solidFill>
              <a:prstDash val="solid"/>
              <a:headEnd type="none" w="med" len="med"/>
              <a:tailEnd type="none" w="med" len="med"/>
            </a:ln>
          </p:spPr>
        </p:sp>
        <p:sp>
          <p:nvSpPr>
            <p:cNvPr id="15398" name="Rectangle 15"/>
            <p:cNvSpPr/>
            <p:nvPr/>
          </p:nvSpPr>
          <p:spPr>
            <a:xfrm>
              <a:off x="1392" y="3552"/>
              <a:ext cx="288"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99" name="WordArt 16"/>
            <p:cNvSpPr>
              <a:spLocks noTextEdit="1"/>
            </p:cNvSpPr>
            <p:nvPr/>
          </p:nvSpPr>
          <p:spPr>
            <a:xfrm>
              <a:off x="1920" y="3600"/>
              <a:ext cx="144"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1</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5400" name="WordArt 31"/>
            <p:cNvSpPr>
              <a:spLocks noTextEdit="1"/>
            </p:cNvSpPr>
            <p:nvPr/>
          </p:nvSpPr>
          <p:spPr>
            <a:xfrm>
              <a:off x="1200" y="2256"/>
              <a:ext cx="480"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5</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grpSp>
      <p:grpSp>
        <p:nvGrpSpPr>
          <p:cNvPr id="19498" name="Group 42"/>
          <p:cNvGrpSpPr/>
          <p:nvPr/>
        </p:nvGrpSpPr>
        <p:grpSpPr>
          <a:xfrm>
            <a:off x="4495800" y="914400"/>
            <a:ext cx="2743200" cy="4800600"/>
            <a:chOff x="2832" y="576"/>
            <a:chExt cx="1728" cy="3024"/>
          </a:xfrm>
        </p:grpSpPr>
        <p:sp>
          <p:nvSpPr>
            <p:cNvPr id="15365" name="WordArt 7"/>
            <p:cNvSpPr>
              <a:spLocks noTextEdit="1"/>
            </p:cNvSpPr>
            <p:nvPr/>
          </p:nvSpPr>
          <p:spPr>
            <a:xfrm>
              <a:off x="3216" y="1968"/>
              <a:ext cx="480" cy="288"/>
            </a:xfrm>
            <a:prstGeom prst="rect">
              <a:avLst/>
            </a:prstGeom>
          </p:spPr>
          <p:txBody>
            <a:bodyPr wrap="none" fromWordArt="1">
              <a:prstTxWarp prst="textPlain">
                <a:avLst>
                  <a:gd name="adj" fmla="val 50000"/>
                </a:avLst>
              </a:prstTxWarp>
              <a:normAutofit/>
            </a:bodyPr>
            <a:p>
              <a:pPr algn="ctr"/>
              <a:r>
                <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rPr>
                <a:t>5</a:t>
              </a:r>
              <a:endParaRPr lang="zh-CN" altLang="en-US" sz="3600">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宋体" panose="02010600030101010101" pitchFamily="2" charset="-122"/>
                <a:ea typeface="宋体" panose="02010600030101010101" pitchFamily="2" charset="-122"/>
              </a:endParaRPr>
            </a:p>
          </p:txBody>
        </p:sp>
        <p:sp>
          <p:nvSpPr>
            <p:cNvPr id="15366" name="Rectangle 17"/>
            <p:cNvSpPr/>
            <p:nvPr/>
          </p:nvSpPr>
          <p:spPr>
            <a:xfrm>
              <a:off x="3312" y="576"/>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67" name="Rectangle 18"/>
            <p:cNvSpPr/>
            <p:nvPr/>
          </p:nvSpPr>
          <p:spPr>
            <a:xfrm>
              <a:off x="4032" y="576"/>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15368" name="Group 21"/>
            <p:cNvGrpSpPr/>
            <p:nvPr/>
          </p:nvGrpSpPr>
          <p:grpSpPr>
            <a:xfrm>
              <a:off x="3552" y="864"/>
              <a:ext cx="672" cy="288"/>
              <a:chOff x="3552" y="864"/>
              <a:chExt cx="672" cy="288"/>
            </a:xfrm>
          </p:grpSpPr>
          <p:sp>
            <p:nvSpPr>
              <p:cNvPr id="15386" name="Line 19"/>
              <p:cNvSpPr/>
              <p:nvPr/>
            </p:nvSpPr>
            <p:spPr>
              <a:xfrm>
                <a:off x="3552" y="864"/>
                <a:ext cx="288" cy="288"/>
              </a:xfrm>
              <a:prstGeom prst="line">
                <a:avLst/>
              </a:prstGeom>
              <a:ln w="9525" cap="flat" cmpd="sng">
                <a:solidFill>
                  <a:schemeClr val="tx1"/>
                </a:solidFill>
                <a:prstDash val="solid"/>
                <a:headEnd type="none" w="med" len="med"/>
                <a:tailEnd type="none" w="med" len="med"/>
              </a:ln>
            </p:spPr>
          </p:sp>
          <p:sp>
            <p:nvSpPr>
              <p:cNvPr id="15387" name="Line 20"/>
              <p:cNvSpPr/>
              <p:nvPr/>
            </p:nvSpPr>
            <p:spPr>
              <a:xfrm flipH="1">
                <a:off x="3840" y="864"/>
                <a:ext cx="384" cy="288"/>
              </a:xfrm>
              <a:prstGeom prst="line">
                <a:avLst/>
              </a:prstGeom>
              <a:ln w="9525" cap="flat" cmpd="sng">
                <a:solidFill>
                  <a:schemeClr val="tx1"/>
                </a:solidFill>
                <a:prstDash val="solid"/>
                <a:headEnd type="none" w="med" len="med"/>
                <a:tailEnd type="none" w="med" len="med"/>
              </a:ln>
            </p:spPr>
          </p:sp>
        </p:grpSp>
        <p:grpSp>
          <p:nvGrpSpPr>
            <p:cNvPr id="15369" name="Group 22"/>
            <p:cNvGrpSpPr/>
            <p:nvPr/>
          </p:nvGrpSpPr>
          <p:grpSpPr>
            <a:xfrm>
              <a:off x="3072" y="1536"/>
              <a:ext cx="864" cy="432"/>
              <a:chOff x="3552" y="864"/>
              <a:chExt cx="672" cy="288"/>
            </a:xfrm>
          </p:grpSpPr>
          <p:sp>
            <p:nvSpPr>
              <p:cNvPr id="15384" name="Line 23"/>
              <p:cNvSpPr/>
              <p:nvPr/>
            </p:nvSpPr>
            <p:spPr>
              <a:xfrm>
                <a:off x="3552" y="864"/>
                <a:ext cx="288" cy="288"/>
              </a:xfrm>
              <a:prstGeom prst="line">
                <a:avLst/>
              </a:prstGeom>
              <a:ln w="9525" cap="flat" cmpd="sng">
                <a:solidFill>
                  <a:schemeClr val="tx1"/>
                </a:solidFill>
                <a:prstDash val="solid"/>
                <a:headEnd type="none" w="med" len="med"/>
                <a:tailEnd type="none" w="med" len="med"/>
              </a:ln>
            </p:spPr>
          </p:sp>
          <p:sp>
            <p:nvSpPr>
              <p:cNvPr id="15385" name="Line 24"/>
              <p:cNvSpPr/>
              <p:nvPr/>
            </p:nvSpPr>
            <p:spPr>
              <a:xfrm flipH="1">
                <a:off x="3840" y="864"/>
                <a:ext cx="384" cy="288"/>
              </a:xfrm>
              <a:prstGeom prst="line">
                <a:avLst/>
              </a:prstGeom>
              <a:ln w="9525" cap="flat" cmpd="sng">
                <a:solidFill>
                  <a:schemeClr val="tx1"/>
                </a:solidFill>
                <a:prstDash val="solid"/>
                <a:headEnd type="none" w="med" len="med"/>
                <a:tailEnd type="none" w="med" len="med"/>
              </a:ln>
            </p:spPr>
          </p:sp>
        </p:grpSp>
        <p:sp>
          <p:nvSpPr>
            <p:cNvPr id="15370" name="Rectangle 25"/>
            <p:cNvSpPr/>
            <p:nvPr/>
          </p:nvSpPr>
          <p:spPr>
            <a:xfrm>
              <a:off x="3696" y="1152"/>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71" name="Rectangle 26"/>
            <p:cNvSpPr/>
            <p:nvPr/>
          </p:nvSpPr>
          <p:spPr>
            <a:xfrm>
              <a:off x="3264" y="1152"/>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72" name="Rectangle 27"/>
            <p:cNvSpPr/>
            <p:nvPr/>
          </p:nvSpPr>
          <p:spPr>
            <a:xfrm>
              <a:off x="2832" y="1152"/>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73" name="Line 28"/>
            <p:cNvSpPr/>
            <p:nvPr/>
          </p:nvSpPr>
          <p:spPr>
            <a:xfrm>
              <a:off x="3456" y="1488"/>
              <a:ext cx="0" cy="432"/>
            </a:xfrm>
            <a:prstGeom prst="line">
              <a:avLst/>
            </a:prstGeom>
            <a:ln w="9525" cap="flat" cmpd="sng">
              <a:solidFill>
                <a:schemeClr val="tx1"/>
              </a:solidFill>
              <a:prstDash val="solid"/>
              <a:headEnd type="none" w="med" len="med"/>
              <a:tailEnd type="none" w="med" len="med"/>
            </a:ln>
          </p:spPr>
        </p:sp>
        <p:sp>
          <p:nvSpPr>
            <p:cNvPr id="15374" name="Rectangle 30"/>
            <p:cNvSpPr/>
            <p:nvPr/>
          </p:nvSpPr>
          <p:spPr>
            <a:xfrm>
              <a:off x="2928" y="2640"/>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15375" name="Group 32"/>
            <p:cNvGrpSpPr/>
            <p:nvPr/>
          </p:nvGrpSpPr>
          <p:grpSpPr>
            <a:xfrm flipV="1">
              <a:off x="3216" y="2256"/>
              <a:ext cx="672" cy="336"/>
              <a:chOff x="3552" y="864"/>
              <a:chExt cx="672" cy="288"/>
            </a:xfrm>
          </p:grpSpPr>
          <p:sp>
            <p:nvSpPr>
              <p:cNvPr id="15382" name="Line 33"/>
              <p:cNvSpPr/>
              <p:nvPr/>
            </p:nvSpPr>
            <p:spPr>
              <a:xfrm>
                <a:off x="3552" y="864"/>
                <a:ext cx="288" cy="288"/>
              </a:xfrm>
              <a:prstGeom prst="line">
                <a:avLst/>
              </a:prstGeom>
              <a:ln w="9525" cap="flat" cmpd="sng">
                <a:solidFill>
                  <a:schemeClr val="tx1"/>
                </a:solidFill>
                <a:prstDash val="solid"/>
                <a:headEnd type="none" w="med" len="med"/>
                <a:tailEnd type="none" w="med" len="med"/>
              </a:ln>
            </p:spPr>
          </p:sp>
          <p:sp>
            <p:nvSpPr>
              <p:cNvPr id="15383" name="Line 34"/>
              <p:cNvSpPr/>
              <p:nvPr/>
            </p:nvSpPr>
            <p:spPr>
              <a:xfrm flipH="1">
                <a:off x="3840" y="864"/>
                <a:ext cx="384" cy="288"/>
              </a:xfrm>
              <a:prstGeom prst="line">
                <a:avLst/>
              </a:prstGeom>
              <a:ln w="9525" cap="flat" cmpd="sng">
                <a:solidFill>
                  <a:schemeClr val="tx1"/>
                </a:solidFill>
                <a:prstDash val="solid"/>
                <a:headEnd type="none" w="med" len="med"/>
                <a:tailEnd type="none" w="med" len="med"/>
              </a:ln>
            </p:spPr>
          </p:sp>
        </p:grpSp>
        <p:sp>
          <p:nvSpPr>
            <p:cNvPr id="15376" name="Rectangle 35"/>
            <p:cNvSpPr/>
            <p:nvPr/>
          </p:nvSpPr>
          <p:spPr>
            <a:xfrm>
              <a:off x="3744" y="2640"/>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15377" name="Group 36"/>
            <p:cNvGrpSpPr/>
            <p:nvPr/>
          </p:nvGrpSpPr>
          <p:grpSpPr>
            <a:xfrm flipV="1">
              <a:off x="3696" y="2928"/>
              <a:ext cx="672" cy="336"/>
              <a:chOff x="3552" y="864"/>
              <a:chExt cx="672" cy="288"/>
            </a:xfrm>
          </p:grpSpPr>
          <p:sp>
            <p:nvSpPr>
              <p:cNvPr id="15380" name="Line 37"/>
              <p:cNvSpPr/>
              <p:nvPr/>
            </p:nvSpPr>
            <p:spPr>
              <a:xfrm>
                <a:off x="3552" y="864"/>
                <a:ext cx="288" cy="288"/>
              </a:xfrm>
              <a:prstGeom prst="line">
                <a:avLst/>
              </a:prstGeom>
              <a:ln w="9525" cap="flat" cmpd="sng">
                <a:solidFill>
                  <a:schemeClr val="tx1"/>
                </a:solidFill>
                <a:prstDash val="solid"/>
                <a:headEnd type="none" w="med" len="med"/>
                <a:tailEnd type="none" w="med" len="med"/>
              </a:ln>
            </p:spPr>
          </p:sp>
          <p:sp>
            <p:nvSpPr>
              <p:cNvPr id="15381" name="Line 38"/>
              <p:cNvSpPr/>
              <p:nvPr/>
            </p:nvSpPr>
            <p:spPr>
              <a:xfrm flipH="1">
                <a:off x="3840" y="864"/>
                <a:ext cx="384" cy="288"/>
              </a:xfrm>
              <a:prstGeom prst="line">
                <a:avLst/>
              </a:prstGeom>
              <a:ln w="9525" cap="flat" cmpd="sng">
                <a:solidFill>
                  <a:schemeClr val="tx1"/>
                </a:solidFill>
                <a:prstDash val="solid"/>
                <a:headEnd type="none" w="med" len="med"/>
                <a:tailEnd type="none" w="med" len="med"/>
              </a:ln>
            </p:spPr>
          </p:sp>
        </p:grpSp>
        <p:sp>
          <p:nvSpPr>
            <p:cNvPr id="15378" name="Rectangle 39"/>
            <p:cNvSpPr/>
            <p:nvPr/>
          </p:nvSpPr>
          <p:spPr>
            <a:xfrm>
              <a:off x="3360" y="3312"/>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15379" name="Rectangle 40"/>
            <p:cNvSpPr/>
            <p:nvPr/>
          </p:nvSpPr>
          <p:spPr>
            <a:xfrm>
              <a:off x="4176" y="3312"/>
              <a:ext cx="384" cy="288"/>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ox(in)">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9497"/>
                                        </p:tgtEl>
                                        <p:attrNameLst>
                                          <p:attrName>style.visibility</p:attrName>
                                        </p:attrNameLst>
                                      </p:cBhvr>
                                      <p:to>
                                        <p:strVal val="visible"/>
                                      </p:to>
                                    </p:set>
                                    <p:animEffect transition="in" filter="randombar(horizontal)">
                                      <p:cBhvr>
                                        <p:cTn id="12" dur="500"/>
                                        <p:tgtEl>
                                          <p:spTgt spid="19497"/>
                                        </p:tgtEl>
                                      </p:cBhvr>
                                    </p:animEffect>
                                  </p:childTnLst>
                                  <p:subTnLst>
                                    <p:audio>
                                      <p:cMediaNode>
                                        <p:cTn display="0" masterRel="sameClick">
                                          <p:stCondLst>
                                            <p:cond evt="begin" delay="0">
                                              <p:tn val="10"/>
                                            </p:cond>
                                          </p:stCondLst>
                                          <p:endCondLst>
                                            <p:cond evt="onStopAudio" delay="0">
                                              <p:tgtEl>
                                                <p:sldTgt/>
                                              </p:tgtEl>
                                            </p:cond>
                                          </p:endCondLst>
                                        </p:cTn>
                                        <p:tgtEl>
                                          <p:sndTgt r:embed="rId1" name="laser.wav"/>
                                        </p:tgtEl>
                                      </p:cMediaNode>
                                    </p:audio>
                                  </p:sub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9498"/>
                                        </p:tgtEl>
                                        <p:attrNameLst>
                                          <p:attrName>style.visibility</p:attrName>
                                        </p:attrNameLst>
                                      </p:cBhvr>
                                      <p:to>
                                        <p:strVal val="visible"/>
                                      </p:to>
                                    </p:set>
                                    <p:animEffect transition="in" filter="dissolve">
                                      <p:cBhvr>
                                        <p:cTn id="17" dur="500"/>
                                        <p:tgtEl>
                                          <p:spTgt spid="19498"/>
                                        </p:tgtEl>
                                      </p:cBhvr>
                                    </p:animEffect>
                                  </p:childTnLst>
                                  <p:subTnLst>
                                    <p:audio>
                                      <p:cMediaNode>
                                        <p:cTn display="0" masterRel="sameClick">
                                          <p:stCondLst>
                                            <p:cond evt="begin" delay="0">
                                              <p:tn val="15"/>
                                            </p:cond>
                                          </p:stCondLst>
                                          <p:endCondLst>
                                            <p:cond evt="onStopAudio" delay="0">
                                              <p:tgtEl>
                                                <p:sldTgt/>
                                              </p:tgtEl>
                                            </p:cond>
                                          </p:endCondLst>
                                        </p:cTn>
                                        <p:tgtEl>
                                          <p:sndTgt r:embed="rId2"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6386" name="WordArt 2"/>
          <p:cNvSpPr>
            <a:spLocks noTextEdit="1"/>
          </p:cNvSpPr>
          <p:nvPr/>
        </p:nvSpPr>
        <p:spPr>
          <a:xfrm>
            <a:off x="838200" y="609600"/>
            <a:ext cx="1752600" cy="914400"/>
          </a:xfrm>
          <a:prstGeom prst="rect">
            <a:avLst/>
          </a:prstGeom>
        </p:spPr>
        <p:txBody>
          <a:bodyPr wrap="none" fromWordArt="1">
            <a:prstTxWarp prst="textPlain">
              <a:avLst>
                <a:gd name="adj" fmla="val 50000"/>
              </a:avLst>
            </a:prstTxWarp>
            <a:normAutofit/>
          </a:bodyPr>
          <a:p>
            <a:pPr algn="ctr" eaLnBrk="0" hangingPunct="0"/>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思考</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20483" name="Text Box 3"/>
          <p:cNvSpPr txBox="1"/>
          <p:nvPr/>
        </p:nvSpPr>
        <p:spPr>
          <a:xfrm>
            <a:off x="990600" y="1981200"/>
            <a:ext cx="7239000" cy="3021013"/>
          </a:xfrm>
          <a:prstGeom prst="rect">
            <a:avLst/>
          </a:prstGeom>
          <a:noFill/>
          <a:ln w="9525">
            <a:noFill/>
          </a:ln>
        </p:spPr>
        <p:txBody>
          <a:bodyPr>
            <a:spAutoFit/>
          </a:bodyPr>
          <a:p>
            <a:pPr>
              <a:spcBef>
                <a:spcPct val="50000"/>
              </a:spcBef>
            </a:pPr>
            <a:r>
              <a:rPr lang="en-US" altLang="zh-CN" sz="4800" dirty="0">
                <a:latin typeface="Times New Roman" panose="02020603050405020304" pitchFamily="18" charset="0"/>
              </a:rPr>
              <a:t>1</a:t>
            </a:r>
            <a:r>
              <a:rPr lang="zh-CN" altLang="en-US" sz="4800" dirty="0">
                <a:latin typeface="Times New Roman" panose="02020603050405020304" pitchFamily="18" charset="0"/>
              </a:rPr>
              <a:t>、小朋友排队，乐乐的前</a:t>
            </a:r>
            <a:endParaRPr lang="zh-CN" altLang="en-US" sz="4800" dirty="0">
              <a:latin typeface="Times New Roman" panose="02020603050405020304" pitchFamily="18" charset="0"/>
            </a:endParaRPr>
          </a:p>
          <a:p>
            <a:pPr>
              <a:spcBef>
                <a:spcPct val="50000"/>
              </a:spcBef>
            </a:pPr>
            <a:r>
              <a:rPr lang="zh-CN" altLang="en-US" sz="4800" dirty="0">
                <a:latin typeface="Times New Roman" panose="02020603050405020304" pitchFamily="18" charset="0"/>
              </a:rPr>
              <a:t>面有</a:t>
            </a:r>
            <a:r>
              <a:rPr lang="en-US" altLang="zh-CN" sz="4800" dirty="0">
                <a:solidFill>
                  <a:srgbClr val="FF6600"/>
                </a:solidFill>
                <a:latin typeface="Times New Roman" panose="02020603050405020304" pitchFamily="18" charset="0"/>
              </a:rPr>
              <a:t>2</a:t>
            </a:r>
            <a:r>
              <a:rPr lang="zh-CN" altLang="en-US" sz="4800" dirty="0">
                <a:latin typeface="Times New Roman" panose="02020603050405020304" pitchFamily="18" charset="0"/>
              </a:rPr>
              <a:t>人，后面有</a:t>
            </a:r>
            <a:r>
              <a:rPr lang="en-US" altLang="zh-CN" sz="4800" dirty="0">
                <a:solidFill>
                  <a:srgbClr val="FF6600"/>
                </a:solidFill>
                <a:latin typeface="Times New Roman" panose="02020603050405020304" pitchFamily="18" charset="0"/>
              </a:rPr>
              <a:t>2</a:t>
            </a:r>
            <a:r>
              <a:rPr lang="zh-CN" altLang="en-US" sz="4800" dirty="0">
                <a:latin typeface="Times New Roman" panose="02020603050405020304" pitchFamily="18" charset="0"/>
              </a:rPr>
              <a:t>人，这</a:t>
            </a:r>
            <a:endParaRPr lang="zh-CN" altLang="en-US" sz="4800" dirty="0">
              <a:latin typeface="Times New Roman" panose="02020603050405020304" pitchFamily="18" charset="0"/>
            </a:endParaRPr>
          </a:p>
          <a:p>
            <a:pPr>
              <a:spcBef>
                <a:spcPct val="50000"/>
              </a:spcBef>
            </a:pPr>
            <a:r>
              <a:rPr lang="zh-CN" altLang="en-US" sz="4800" dirty="0">
                <a:latin typeface="Times New Roman" panose="02020603050405020304" pitchFamily="18" charset="0"/>
              </a:rPr>
              <a:t>一排总共有   （       ）人？</a:t>
            </a:r>
            <a:endParaRPr lang="zh-CN" altLang="en-US" sz="4800" dirty="0">
              <a:latin typeface="Times New Roman" panose="02020603050405020304" pitchFamily="18" charset="0"/>
            </a:endParaRPr>
          </a:p>
        </p:txBody>
      </p:sp>
      <p:pic>
        <p:nvPicPr>
          <p:cNvPr id="20484" name="Object 4"/>
          <p:cNvPicPr>
            <a:picLocks noChangeAspect="1"/>
          </p:cNvPicPr>
          <p:nvPr/>
        </p:nvPicPr>
        <p:blipFill>
          <a:blip r:embed="rId1">
            <a:clrChange>
              <a:clrFrom>
                <a:srgbClr val="FFFFFF"/>
              </a:clrFrom>
              <a:clrTo>
                <a:srgbClr val="FFFFFF">
                  <a:alpha val="0"/>
                </a:srgbClr>
              </a:clrTo>
            </a:clrChange>
          </a:blip>
          <a:stretch>
            <a:fillRect/>
          </a:stretch>
        </p:blipFill>
        <p:spPr>
          <a:xfrm>
            <a:off x="6477000" y="4953000"/>
            <a:ext cx="3429000" cy="221138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6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04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20483"/>
                                        </p:tgtEl>
                                        <p:attrNameLst>
                                          <p:attrName>style.visibility</p:attrName>
                                        </p:attrNameLst>
                                      </p:cBhvr>
                                      <p:to>
                                        <p:strVal val="visible"/>
                                      </p:to>
                                    </p:set>
                                    <p:anim calcmode="lin" valueType="num">
                                      <p:cBhvr>
                                        <p:cTn id="15" dur="5000" fill="hold"/>
                                        <p:tgtEl>
                                          <p:spTgt spid="20483"/>
                                        </p:tgtEl>
                                        <p:attrNameLst>
                                          <p:attrName>ppt_w</p:attrName>
                                        </p:attrNameLst>
                                      </p:cBhvr>
                                      <p:tavLst>
                                        <p:tav tm="0" fmla="#ppt_w*sin(2.5*pi*$)">
                                          <p:val>
                                            <p:fltVal val="0.000000"/>
                                          </p:val>
                                        </p:tav>
                                        <p:tav tm="100000">
                                          <p:val>
                                            <p:fltVal val="1.000000"/>
                                          </p:val>
                                        </p:tav>
                                      </p:tavLst>
                                    </p:anim>
                                    <p:anim calcmode="lin" valueType="num">
                                      <p:cBhvr>
                                        <p:cTn id="16" dur="5000" fill="hold"/>
                                        <p:tgtEl>
                                          <p:spTgt spid="20483"/>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3"/>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pic>
        <p:nvPicPr>
          <p:cNvPr id="21506" name="Object 2"/>
          <p:cNvPicPr>
            <a:picLocks noChangeAspect="1"/>
          </p:cNvPicPr>
          <p:nvPr/>
        </p:nvPicPr>
        <p:blipFill>
          <a:blip r:embed="rId1">
            <a:clrChange>
              <a:clrFrom>
                <a:srgbClr val="FFFFFF"/>
              </a:clrFrom>
              <a:clrTo>
                <a:srgbClr val="FFFFFF">
                  <a:alpha val="0"/>
                </a:srgbClr>
              </a:clrTo>
            </a:clrChange>
          </a:blip>
          <a:stretch>
            <a:fillRect/>
          </a:stretch>
        </p:blipFill>
        <p:spPr>
          <a:xfrm>
            <a:off x="6705600" y="4646613"/>
            <a:ext cx="3429000" cy="2211387"/>
          </a:xfrm>
          <a:prstGeom prst="rect">
            <a:avLst/>
          </a:prstGeom>
          <a:noFill/>
          <a:ln w="9525">
            <a:noFill/>
          </a:ln>
        </p:spPr>
      </p:pic>
      <p:sp>
        <p:nvSpPr>
          <p:cNvPr id="21507" name="Text Box 3"/>
          <p:cNvSpPr txBox="1"/>
          <p:nvPr/>
        </p:nvSpPr>
        <p:spPr>
          <a:xfrm>
            <a:off x="762000" y="381000"/>
            <a:ext cx="7391400" cy="3441700"/>
          </a:xfrm>
          <a:prstGeom prst="rect">
            <a:avLst/>
          </a:prstGeom>
          <a:noFill/>
          <a:ln w="9525">
            <a:noFill/>
          </a:ln>
        </p:spPr>
        <p:txBody>
          <a:bodyPr>
            <a:spAutoFit/>
          </a:bodyPr>
          <a:p>
            <a:pPr>
              <a:spcBef>
                <a:spcPct val="50000"/>
              </a:spcBef>
            </a:pPr>
            <a:r>
              <a:rPr lang="en-US" altLang="zh-CN" dirty="0">
                <a:latin typeface="Times New Roman" panose="02020603050405020304" pitchFamily="18" charset="0"/>
              </a:rPr>
              <a:t>2</a:t>
            </a:r>
            <a:r>
              <a:rPr lang="zh-CN" altLang="en-US" sz="4400" dirty="0">
                <a:latin typeface="Times New Roman" panose="02020603050405020304" pitchFamily="18" charset="0"/>
              </a:rPr>
              <a:t>、今天“可可”快餐店推出</a:t>
            </a:r>
            <a:r>
              <a:rPr lang="zh-CN" altLang="en-US" sz="4400" dirty="0">
                <a:solidFill>
                  <a:srgbClr val="FF6600"/>
                </a:solidFill>
                <a:latin typeface="Times New Roman" panose="02020603050405020304" pitchFamily="18" charset="0"/>
              </a:rPr>
              <a:t>“</a:t>
            </a:r>
            <a:r>
              <a:rPr lang="en-US" altLang="zh-CN" sz="4400" dirty="0">
                <a:solidFill>
                  <a:srgbClr val="FF6600"/>
                </a:solidFill>
                <a:latin typeface="Times New Roman" panose="02020603050405020304" pitchFamily="18" charset="0"/>
              </a:rPr>
              <a:t>5</a:t>
            </a:r>
            <a:r>
              <a:rPr lang="zh-CN" altLang="en-US" sz="4400" dirty="0">
                <a:latin typeface="Times New Roman" panose="02020603050405020304" pitchFamily="18" charset="0"/>
              </a:rPr>
              <a:t>元吃好”快餐。请根据提供的菜单，自选饭菜。但必须凑足</a:t>
            </a:r>
            <a:r>
              <a:rPr lang="en-US" altLang="zh-CN" sz="4400" dirty="0">
                <a:solidFill>
                  <a:srgbClr val="FF6600"/>
                </a:solidFill>
                <a:latin typeface="Times New Roman" panose="02020603050405020304" pitchFamily="18" charset="0"/>
              </a:rPr>
              <a:t>5</a:t>
            </a:r>
            <a:r>
              <a:rPr lang="zh-CN" altLang="en-US" sz="4400" dirty="0">
                <a:latin typeface="Times New Roman" panose="02020603050405020304" pitchFamily="18" charset="0"/>
              </a:rPr>
              <a:t>元。如果你去吃午餐，你打算怎样选饭菜？</a:t>
            </a:r>
            <a:endParaRPr lang="zh-CN" altLang="en-US" sz="4400" dirty="0">
              <a:latin typeface="Times New Roman" panose="02020603050405020304" pitchFamily="18" charset="0"/>
            </a:endParaRPr>
          </a:p>
        </p:txBody>
      </p:sp>
      <p:sp>
        <p:nvSpPr>
          <p:cNvPr id="17412" name="WordArt 4"/>
          <p:cNvSpPr>
            <a:spLocks noTextEdit="1"/>
          </p:cNvSpPr>
          <p:nvPr/>
        </p:nvSpPr>
        <p:spPr>
          <a:xfrm>
            <a:off x="3733800" y="3810000"/>
            <a:ext cx="1905000" cy="6096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b="1">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rPr>
              <a:t>价格表</a:t>
            </a:r>
            <a:endParaRPr lang="zh-CN" altLang="en-US" sz="3600" b="1">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endParaRPr>
          </a:p>
        </p:txBody>
      </p:sp>
      <p:grpSp>
        <p:nvGrpSpPr>
          <p:cNvPr id="21511" name="Group 7"/>
          <p:cNvGrpSpPr/>
          <p:nvPr/>
        </p:nvGrpSpPr>
        <p:grpSpPr>
          <a:xfrm>
            <a:off x="2057400" y="4495800"/>
            <a:ext cx="4953000" cy="2362200"/>
            <a:chOff x="1296" y="2832"/>
            <a:chExt cx="3120" cy="1488"/>
          </a:xfrm>
        </p:grpSpPr>
        <p:sp>
          <p:nvSpPr>
            <p:cNvPr id="17415" name="AutoShape 5"/>
            <p:cNvSpPr/>
            <p:nvPr/>
          </p:nvSpPr>
          <p:spPr>
            <a:xfrm>
              <a:off x="1296" y="2832"/>
              <a:ext cx="3120" cy="1488"/>
            </a:xfrm>
            <a:prstGeom prst="roundRect">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21510" name="WordArt 6"/>
            <p:cNvSpPr>
              <a:spLocks noChangeArrowheads="1" noChangeShapeType="1" noTextEdit="1"/>
            </p:cNvSpPr>
            <p:nvPr/>
          </p:nvSpPr>
          <p:spPr bwMode="auto">
            <a:xfrm>
              <a:off x="1584" y="2928"/>
              <a:ext cx="2544" cy="1248"/>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 米饭</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1</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  炒面</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4</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a:t>
              </a:r>
              <a:endPar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 肉</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4</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    豆腐</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2</a:t>
              </a:r>
              <a:endPar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 </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青菜</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2</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  鱼</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3</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a:t>
              </a:r>
              <a:endPar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 汤</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1</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    蟹</a:t>
              </a:r>
              <a:r>
                <a:rPr kumimoji="1" lang="en-US" altLang="zh-CN"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3</a:t>
              </a:r>
              <a:r>
                <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rPr>
                <a:t>元</a:t>
              </a:r>
              <a:endParaRPr kumimoji="1" lang="zh-CN" altLang="en-US" sz="3600" b="1" i="0" u="none" strike="noStrike" kern="10" cap="none" spc="0" normalizeH="0" baseline="0" noProof="0">
                <a:ln>
                  <a:noFill/>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uLnTx/>
                <a:uFillTx/>
                <a:latin typeface="宋体" panose="02010600030101010101" pitchFamily="2" charset="-122"/>
                <a:ea typeface="宋体" panose="02010600030101010101" pitchFamily="2" charset="-122"/>
                <a:cs typeface="+mn-cs"/>
              </a:endParaRPr>
            </a:p>
          </p:txBody>
        </p:sp>
      </p:grpSp>
      <p:sp>
        <p:nvSpPr>
          <p:cNvPr id="17414" name="AutoShape 8">
            <a:hlinkClick r:id="rId2" action="ppaction://hlinksldjump"/>
          </p:cNvPr>
          <p:cNvSpPr/>
          <p:nvPr/>
        </p:nvSpPr>
        <p:spPr>
          <a:xfrm>
            <a:off x="8305800" y="6400800"/>
            <a:ext cx="838200" cy="457200"/>
          </a:xfrm>
          <a:prstGeom prst="actionButtonBackPrevious">
            <a:avLst/>
          </a:prstGeom>
          <a:solidFill>
            <a:schemeClr val="hlink"/>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5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8" fill="hold" grpId="0" nodeType="clickEffect">
                                  <p:stCondLst>
                                    <p:cond delay="0"/>
                                  </p:stCondLst>
                                  <p:iterate type="lt">
                                    <p:tmPct val="100000"/>
                                  </p:iterate>
                                  <p:childTnLst>
                                    <p:set>
                                      <p:cBhvr>
                                        <p:cTn id="10" dur="1" fill="hold">
                                          <p:stCondLst>
                                            <p:cond delay="0"/>
                                          </p:stCondLst>
                                        </p:cTn>
                                        <p:tgtEl>
                                          <p:spTgt spid="21507"/>
                                        </p:tgtEl>
                                        <p:attrNameLst>
                                          <p:attrName>style.visibility</p:attrName>
                                        </p:attrNameLst>
                                      </p:cBhvr>
                                      <p:to>
                                        <p:strVal val="visible"/>
                                      </p:to>
                                    </p:set>
                                    <p:animEffect transition="in" filter="slide(fromLeft)">
                                      <p:cBhvr>
                                        <p:cTn id="11" dur="75"/>
                                        <p:tgtEl>
                                          <p:spTgt spid="2150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7412"/>
                                        </p:tgtEl>
                                        <p:attrNameLst>
                                          <p:attrName>style.visibility</p:attrName>
                                        </p:attrNameLst>
                                      </p:cBhvr>
                                      <p:to>
                                        <p:strVal val="visible"/>
                                      </p:to>
                                    </p:set>
                                    <p:animEffect transition="in" filter="dissolve">
                                      <p:cBhvr>
                                        <p:cTn id="16" dur="500"/>
                                        <p:tgtEl>
                                          <p:spTgt spid="1741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1511"/>
                                        </p:tgtEl>
                                        <p:attrNameLst>
                                          <p:attrName>style.visibility</p:attrName>
                                        </p:attrNameLst>
                                      </p:cBhvr>
                                      <p:to>
                                        <p:strVal val="visible"/>
                                      </p:to>
                                    </p:set>
                                    <p:animEffect transition="in" filter="dissolve">
                                      <p:cBhvr>
                                        <p:cTn id="21" dur="5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8434" name="WordArt 2"/>
          <p:cNvSpPr>
            <a:spLocks noTextEdit="1"/>
          </p:cNvSpPr>
          <p:nvPr/>
        </p:nvSpPr>
        <p:spPr>
          <a:xfrm>
            <a:off x="838200" y="381000"/>
            <a:ext cx="2362200" cy="1219200"/>
          </a:xfrm>
          <a:prstGeom prst="rect">
            <a:avLst/>
          </a:prstGeom>
        </p:spPr>
        <p:txBody>
          <a:bodyPr wrap="none" fromWordArt="1">
            <a:prstTxWarp prst="textTriangle">
              <a:avLst>
                <a:gd name="adj" fmla="val 50000"/>
              </a:avLst>
            </a:prstTxWarp>
            <a:normAutofit/>
          </a:bodyPr>
          <a:p>
            <a:pPr algn="ctr" eaLnBrk="0" hangingPunct="0"/>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panose="02010509060101010101" pitchFamily="49" charset="-122"/>
                <a:ea typeface="隶书" panose="02010509060101010101" pitchFamily="49" charset="-122"/>
              </a:rPr>
              <a:t>设计思路</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panose="02010509060101010101" pitchFamily="49" charset="-122"/>
              <a:ea typeface="隶书" panose="02010509060101010101" pitchFamily="49" charset="-122"/>
            </a:endParaRPr>
          </a:p>
        </p:txBody>
      </p:sp>
      <p:sp>
        <p:nvSpPr>
          <p:cNvPr id="22531" name="Text Box 3"/>
          <p:cNvSpPr txBox="1"/>
          <p:nvPr/>
        </p:nvSpPr>
        <p:spPr>
          <a:xfrm>
            <a:off x="914400" y="1981200"/>
            <a:ext cx="7620000" cy="4478338"/>
          </a:xfrm>
          <a:prstGeom prst="rect">
            <a:avLst/>
          </a:prstGeom>
          <a:noFill/>
          <a:ln w="9525">
            <a:noFill/>
          </a:ln>
        </p:spPr>
        <p:txBody>
          <a:bodyPr>
            <a:spAutoFit/>
          </a:bodyPr>
          <a:p>
            <a:pPr>
              <a:spcBef>
                <a:spcPct val="50000"/>
              </a:spcBef>
            </a:pPr>
            <a:r>
              <a:rPr lang="en-US" altLang="zh-CN" sz="3200" dirty="0">
                <a:solidFill>
                  <a:srgbClr val="FF6600"/>
                </a:solidFill>
                <a:latin typeface="Times New Roman" panose="02020603050405020304" pitchFamily="18" charset="0"/>
              </a:rPr>
              <a:t>1</a:t>
            </a:r>
            <a:r>
              <a:rPr lang="zh-CN" altLang="en-US" sz="3200" dirty="0">
                <a:solidFill>
                  <a:srgbClr val="FF6600"/>
                </a:solidFill>
                <a:latin typeface="Times New Roman" panose="02020603050405020304" pitchFamily="18" charset="0"/>
              </a:rPr>
              <a:t>、根据教学目标，这节课是</a:t>
            </a:r>
            <a:r>
              <a:rPr lang="en-US" altLang="zh-CN" sz="3200" dirty="0">
                <a:solidFill>
                  <a:srgbClr val="FF6600"/>
                </a:solidFill>
                <a:latin typeface="Times New Roman" panose="02020603050405020304" pitchFamily="18" charset="0"/>
              </a:rPr>
              <a:t>1~5</a:t>
            </a:r>
            <a:r>
              <a:rPr lang="zh-CN" altLang="en-US" sz="3200" dirty="0">
                <a:solidFill>
                  <a:srgbClr val="FF6600"/>
                </a:solidFill>
                <a:latin typeface="Times New Roman" panose="02020603050405020304" pitchFamily="18" charset="0"/>
              </a:rPr>
              <a:t>认识的第</a:t>
            </a:r>
            <a:r>
              <a:rPr lang="en-US" altLang="zh-CN" sz="3200" dirty="0">
                <a:solidFill>
                  <a:srgbClr val="FF6600"/>
                </a:solidFill>
                <a:latin typeface="Times New Roman" panose="02020603050405020304" pitchFamily="18" charset="0"/>
              </a:rPr>
              <a:t>2</a:t>
            </a:r>
            <a:r>
              <a:rPr lang="zh-CN" altLang="en-US" sz="3200" dirty="0">
                <a:solidFill>
                  <a:srgbClr val="FF6600"/>
                </a:solidFill>
                <a:latin typeface="Times New Roman" panose="02020603050405020304" pitchFamily="18" charset="0"/>
              </a:rPr>
              <a:t>课时。</a:t>
            </a:r>
            <a:r>
              <a:rPr lang="en-US" altLang="zh-CN" sz="3200" dirty="0">
                <a:solidFill>
                  <a:srgbClr val="FF6600"/>
                </a:solidFill>
                <a:latin typeface="Times New Roman" panose="02020603050405020304" pitchFamily="18" charset="0"/>
              </a:rPr>
              <a:t>5</a:t>
            </a:r>
            <a:r>
              <a:rPr lang="zh-CN" altLang="en-US" sz="3200" dirty="0">
                <a:solidFill>
                  <a:srgbClr val="FF6600"/>
                </a:solidFill>
                <a:latin typeface="Times New Roman" panose="02020603050405020304" pitchFamily="18" charset="0"/>
              </a:rPr>
              <a:t>以内的认识、巩固与运用，通过设计几个练习来发展、巩固、提高。设计了数一数、圈一圈、比一比、加一加这四个练习。练习是在由浅到深、由易到难、循序渐进根据学生的认知和学习水平而设计的。在课堂延伸这一内容通过几个学生感兴趣的生活场景来提高学生的知识运用能力。发散学生的思维能力、创造能力。</a:t>
            </a:r>
            <a:endParaRPr lang="zh-CN" altLang="en-US" sz="3200" dirty="0">
              <a:solidFill>
                <a:srgbClr val="FF6600"/>
              </a:solidFill>
              <a:latin typeface="Times New Roman" panose="02020603050405020304" pitchFamily="18" charset="0"/>
            </a:endParaRPr>
          </a:p>
        </p:txBody>
      </p:sp>
      <p:sp>
        <p:nvSpPr>
          <p:cNvPr id="18436" name="AutoShape 4">
            <a:hlinkClick r:id="rId1" action="ppaction://hlinksldjump"/>
          </p:cNvPr>
          <p:cNvSpPr/>
          <p:nvPr/>
        </p:nvSpPr>
        <p:spPr>
          <a:xfrm>
            <a:off x="8382000" y="6553200"/>
            <a:ext cx="762000" cy="304800"/>
          </a:xfrm>
          <a:prstGeom prst="actionButtonBackPrevious">
            <a:avLst/>
          </a:prstGeom>
          <a:solidFill>
            <a:schemeClr val="hlink"/>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2531"/>
                                        </p:tgtEl>
                                        <p:attrNameLst>
                                          <p:attrName>style.visibility</p:attrName>
                                        </p:attrNameLst>
                                      </p:cBhvr>
                                      <p:to>
                                        <p:strVal val="visible"/>
                                      </p:to>
                                    </p:set>
                                    <p:animEffect transition="in" filter="wipe(up)">
                                      <p:cBhvr>
                                        <p:cTn id="13" dur="500"/>
                                        <p:tgtEl>
                                          <p:spTgt spid="22531"/>
                                        </p:tgtEl>
                                      </p:cBhvr>
                                    </p:animEffect>
                                  </p:childTnLst>
                                  <p:subTnLst>
                                    <p:audio>
                                      <p:cMediaNode>
                                        <p:cTn display="0" masterRel="sameClick">
                                          <p:stCondLst>
                                            <p:cond evt="begin" delay="0">
                                              <p:tn val="11"/>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TextBox 3"/>
          <p:cNvSpPr txBox="1"/>
          <p:nvPr/>
        </p:nvSpPr>
        <p:spPr>
          <a:xfrm>
            <a:off x="395288" y="6438900"/>
            <a:ext cx="7632700" cy="247650"/>
          </a:xfrm>
          <a:prstGeom prst="rect">
            <a:avLst/>
          </a:prstGeom>
          <a:noFill/>
          <a:ln w="9525">
            <a:noFill/>
          </a:ln>
        </p:spPr>
        <p:txBody>
          <a:bodyPr>
            <a:spAutoFit/>
          </a:bodyPr>
          <a:p>
            <a:r>
              <a:rPr lang="zh-CN" altLang="en-US" sz="1000" dirty="0">
                <a:latin typeface="宋体" panose="02010600030101010101" pitchFamily="2" charset="-122"/>
              </a:rPr>
              <a:t>百万发娱乐 </a:t>
            </a:r>
            <a:r>
              <a:rPr lang="en-US" altLang="zh-CN" sz="1000" dirty="0">
                <a:latin typeface="宋体" panose="02010600030101010101" pitchFamily="2" charset="-122"/>
              </a:rPr>
              <a:t>http://www.baiwanfayl8080.com/     lgo294xhu </a:t>
            </a:r>
            <a:endParaRPr lang="zh-CN" altLang="en-US" sz="1000" dirty="0">
              <a:latin typeface="宋体" panose="02010600030101010101" pitchFamily="2" charset="-122"/>
            </a:endParaRPr>
          </a:p>
        </p:txBody>
      </p:sp>
      <p:pic>
        <p:nvPicPr>
          <p:cNvPr id="19459" name="图片 1"/>
          <p:cNvPicPr>
            <a:picLocks noChangeAspect="1"/>
          </p:cNvPicPr>
          <p:nvPr/>
        </p:nvPicPr>
        <p:blipFill>
          <a:blip r:embed="rId1"/>
          <a:stretch>
            <a:fillRect/>
          </a:stretch>
        </p:blipFill>
        <p:spPr>
          <a:xfrm>
            <a:off x="0" y="0"/>
            <a:ext cx="9144000" cy="6267450"/>
          </a:xfrm>
          <a:prstGeom prst="rect">
            <a:avLst/>
          </a:prstGeom>
          <a:noFill/>
          <a:ln w="9525">
            <a:noFill/>
          </a:ln>
        </p:spPr>
      </p:pic>
      <p:pic>
        <p:nvPicPr>
          <p:cNvPr id="19460" name="Picture 4"/>
          <p:cNvPicPr>
            <a:picLocks noChangeAspect="1"/>
          </p:cNvPicPr>
          <p:nvPr/>
        </p:nvPicPr>
        <p:blipFill>
          <a:blip r:embed="rId2"/>
          <a:stretch>
            <a:fillRect/>
          </a:stretch>
        </p:blipFill>
        <p:spPr>
          <a:xfrm>
            <a:off x="0" y="6267450"/>
            <a:ext cx="9180513" cy="590550"/>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074" name="WordArt 4">
            <a:hlinkClick r:id="rId1" action="ppaction://hlinksldjump"/>
          </p:cNvPr>
          <p:cNvSpPr>
            <a:spLocks noTextEdit="1"/>
          </p:cNvSpPr>
          <p:nvPr/>
        </p:nvSpPr>
        <p:spPr>
          <a:xfrm>
            <a:off x="685800" y="1066800"/>
            <a:ext cx="3429000" cy="1600200"/>
          </a:xfrm>
          <a:prstGeom prst="rect">
            <a:avLst/>
          </a:prstGeom>
        </p:spPr>
        <p:txBody>
          <a:bodyPr wrap="none" fromWordArt="1">
            <a:prstTxWarp prst="textPlain">
              <a:avLst>
                <a:gd name="adj" fmla="val 50000"/>
              </a:avLst>
            </a:prstTxWarp>
            <a:normAutofit/>
          </a:bodyPr>
          <a:p>
            <a:pPr algn="ctr" eaLnBrk="0" hangingPunct="0"/>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panose="02010509060101010101" pitchFamily="49" charset="-122"/>
                <a:ea typeface="隶书" panose="02010509060101010101" pitchFamily="49" charset="-122"/>
              </a:rPr>
              <a:t>教学目标</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隶书" panose="02010509060101010101" pitchFamily="49" charset="-122"/>
              <a:ea typeface="隶书" panose="02010509060101010101" pitchFamily="49" charset="-122"/>
            </a:endParaRPr>
          </a:p>
        </p:txBody>
      </p:sp>
      <p:sp>
        <p:nvSpPr>
          <p:cNvPr id="3075" name="WordArt 5">
            <a:hlinkClick r:id="rId2" action="ppaction://hlinksldjump"/>
          </p:cNvPr>
          <p:cNvSpPr>
            <a:spLocks noTextEdit="1"/>
          </p:cNvSpPr>
          <p:nvPr/>
        </p:nvSpPr>
        <p:spPr>
          <a:xfrm>
            <a:off x="5105400" y="1066800"/>
            <a:ext cx="3733800" cy="1676400"/>
          </a:xfrm>
          <a:prstGeom prst="rect">
            <a:avLst/>
          </a:prstGeom>
        </p:spPr>
        <p:txBody>
          <a:bodyPr wrap="none" fromWordArt="1">
            <a:prstTxWarp prst="textPlain">
              <a:avLst>
                <a:gd name="adj" fmla="val 50000"/>
              </a:avLst>
            </a:prstTxWarp>
            <a:normAutofit/>
          </a:bodyPr>
          <a:p>
            <a:pPr algn="ctr" eaLnBrk="0" hangingPunct="0"/>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隶书" panose="02010509060101010101" pitchFamily="49" charset="-122"/>
                <a:ea typeface="隶书" panose="02010509060101010101" pitchFamily="49" charset="-122"/>
              </a:rPr>
              <a:t>教学设计</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隶书" panose="02010509060101010101" pitchFamily="49" charset="-122"/>
              <a:ea typeface="隶书" panose="02010509060101010101" pitchFamily="49" charset="-122"/>
            </a:endParaRPr>
          </a:p>
        </p:txBody>
      </p:sp>
      <p:sp>
        <p:nvSpPr>
          <p:cNvPr id="3076" name="WordArt 6">
            <a:hlinkClick r:id="rId3" action="ppaction://hlinksldjump"/>
          </p:cNvPr>
          <p:cNvSpPr>
            <a:spLocks noTextEdit="1"/>
          </p:cNvSpPr>
          <p:nvPr/>
        </p:nvSpPr>
        <p:spPr>
          <a:xfrm>
            <a:off x="533400" y="3810000"/>
            <a:ext cx="3657600" cy="1371600"/>
          </a:xfrm>
          <a:prstGeom prst="rect">
            <a:avLst/>
          </a:prstGeom>
        </p:spPr>
        <p:txBody>
          <a:bodyPr wrap="none" fromWordArt="1">
            <a:prstTxWarp prst="textFadeUp">
              <a:avLst>
                <a:gd name="adj" fmla="val 9991"/>
              </a:avLst>
            </a:prstTxWarp>
            <a:normAutofit/>
          </a:bodyPr>
          <a:p>
            <a:pPr algn="ctr" eaLnBrk="0" hangingPunct="0"/>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隶书" panose="02010509060101010101" pitchFamily="49" charset="-122"/>
                <a:ea typeface="隶书" panose="02010509060101010101" pitchFamily="49" charset="-122"/>
              </a:rPr>
              <a:t>巩固练习</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outerShdw>
              </a:effectLst>
              <a:latin typeface="隶书" panose="02010509060101010101" pitchFamily="49" charset="-122"/>
              <a:ea typeface="隶书" panose="02010509060101010101" pitchFamily="49" charset="-122"/>
            </a:endParaRPr>
          </a:p>
        </p:txBody>
      </p:sp>
      <p:sp>
        <p:nvSpPr>
          <p:cNvPr id="3077" name="WordArt 7">
            <a:hlinkClick r:id="rId4" action="ppaction://hlinksldjump"/>
          </p:cNvPr>
          <p:cNvSpPr>
            <a:spLocks noTextEdit="1"/>
          </p:cNvSpPr>
          <p:nvPr/>
        </p:nvSpPr>
        <p:spPr>
          <a:xfrm rot="101288">
            <a:off x="4876800" y="3657600"/>
            <a:ext cx="3957638" cy="1676400"/>
          </a:xfrm>
          <a:prstGeom prst="rect">
            <a:avLst/>
          </a:prstGeom>
        </p:spPr>
        <p:txBody>
          <a:bodyPr wrap="none" fromWordArt="1">
            <a:prstTxWarp prst="textPlain">
              <a:avLst>
                <a:gd name="adj" fmla="val 50000"/>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eaLnBrk="0" hangingPunct="0"/>
            <a:r>
              <a:rPr lang="zh-CN" altLang="en-US" sz="3600">
                <a:gradFill rotWithShape="1">
                  <a:gsLst>
                    <a:gs pos="0">
                      <a:srgbClr val="FFE701"/>
                    </a:gs>
                    <a:gs pos="100000">
                      <a:srgbClr val="FE3E02"/>
                    </a:gs>
                  </a:gsLst>
                  <a:lin ang="5280000" scaled="1"/>
                  <a:tileRect/>
                </a:gradFill>
                <a:latin typeface="隶书" panose="02010509060101010101" pitchFamily="49" charset="-122"/>
                <a:ea typeface="隶书" panose="02010509060101010101" pitchFamily="49" charset="-122"/>
              </a:rPr>
              <a:t>课堂延伸</a:t>
            </a:r>
            <a:endParaRPr lang="zh-CN" altLang="en-US" sz="3600">
              <a:gradFill rotWithShape="1">
                <a:gsLst>
                  <a:gs pos="0">
                    <a:srgbClr val="FFE701"/>
                  </a:gs>
                  <a:gs pos="100000">
                    <a:srgbClr val="FE3E02"/>
                  </a:gs>
                </a:gsLst>
                <a:lin ang="5280000" scaled="1"/>
                <a:tileRect/>
              </a:gradFill>
              <a:latin typeface="隶书" panose="02010509060101010101" pitchFamily="49" charset="-122"/>
              <a:ea typeface="隶书" panose="02010509060101010101" pitchFamily="49" charset="-122"/>
            </a:endParaRPr>
          </a:p>
        </p:txBody>
      </p:sp>
      <p:pic>
        <p:nvPicPr>
          <p:cNvPr id="2056" name="Picture 8" descr="pic034"/>
          <p:cNvPicPr>
            <a:picLocks noChangeAspect="1"/>
          </p:cNvPicPr>
          <p:nvPr/>
        </p:nvPicPr>
        <p:blipFill>
          <a:blip r:embed="rId5">
            <a:clrChange>
              <a:clrFrom>
                <a:srgbClr val="FDFCFE"/>
              </a:clrFrom>
              <a:clrTo>
                <a:srgbClr val="FDFCFE">
                  <a:alpha val="0"/>
                </a:srgbClr>
              </a:clrTo>
            </a:clrChange>
          </a:blip>
          <a:stretch>
            <a:fillRect/>
          </a:stretch>
        </p:blipFill>
        <p:spPr>
          <a:xfrm>
            <a:off x="0" y="5638800"/>
            <a:ext cx="1219200" cy="12192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000000"/>
                                          </p:val>
                                        </p:tav>
                                        <p:tav tm="100000">
                                          <p:val>
                                            <p:strVal val="#ppt_w"/>
                                          </p:val>
                                        </p:tav>
                                      </p:tavLst>
                                    </p:anim>
                                    <p:anim calcmode="lin" valueType="num">
                                      <p:cBhvr>
                                        <p:cTn id="8" dur="500" fill="hold"/>
                                        <p:tgtEl>
                                          <p:spTgt spid="3074"/>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6" name="chimes.wav"/>
                                        </p:tgtEl>
                                      </p:cMediaNode>
                                    </p:audio>
                                  </p:sub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Effect transition="in" filter="checkerboard(across)">
                                      <p:cBhvr>
                                        <p:cTn id="13" dur="500"/>
                                        <p:tgtEl>
                                          <p:spTgt spid="3075"/>
                                        </p:tgtEl>
                                      </p:cBhvr>
                                    </p:animEffect>
                                  </p:childTnLst>
                                  <p:subTnLst>
                                    <p:audio>
                                      <p:cMediaNode>
                                        <p:cTn display="0" masterRel="sameClick">
                                          <p:stCondLst>
                                            <p:cond evt="begin" delay="0">
                                              <p:tn val="11"/>
                                            </p:cond>
                                          </p:stCondLst>
                                          <p:endCondLst>
                                            <p:cond evt="onStopAudio" delay="0">
                                              <p:tgtEl>
                                                <p:sldTgt/>
                                              </p:tgtEl>
                                            </p:cond>
                                          </p:endCondLst>
                                        </p:cTn>
                                        <p:tgtEl>
                                          <p:sndTgt r:embed="rId6" name="chimes.wav"/>
                                        </p:tgtEl>
                                      </p:cMediaNode>
                                    </p:audio>
                                  </p:sub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checkerboard(across)">
                                      <p:cBhvr>
                                        <p:cTn id="18" dur="500"/>
                                        <p:tgtEl>
                                          <p:spTgt spid="3076"/>
                                        </p:tgtEl>
                                      </p:cBhvr>
                                    </p:animEffect>
                                  </p:childTnLst>
                                  <p:subTnLst>
                                    <p:audio>
                                      <p:cMediaNode>
                                        <p:cTn display="0" masterRel="sameClick">
                                          <p:stCondLst>
                                            <p:cond evt="begin" delay="0">
                                              <p:tn val="16"/>
                                            </p:cond>
                                          </p:stCondLst>
                                          <p:endCondLst>
                                            <p:cond evt="onStopAudio" delay="0">
                                              <p:tgtEl>
                                                <p:sldTgt/>
                                              </p:tgtEl>
                                            </p:cond>
                                          </p:endCondLst>
                                        </p:cTn>
                                        <p:tgtEl>
                                          <p:sndTgt r:embed="rId7" name="clap.wav"/>
                                        </p:tgtEl>
                                      </p:cMediaNode>
                                    </p:audio>
                                  </p:sub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3077"/>
                                        </p:tgtEl>
                                        <p:attrNameLst>
                                          <p:attrName>style.visibility</p:attrName>
                                        </p:attrNameLst>
                                      </p:cBhvr>
                                      <p:to>
                                        <p:strVal val="visible"/>
                                      </p:to>
                                    </p:set>
                                    <p:animEffect transition="in" filter="checkerboard(across)">
                                      <p:cBhvr>
                                        <p:cTn id="23" dur="500"/>
                                        <p:tgtEl>
                                          <p:spTgt spid="3077"/>
                                        </p:tgtEl>
                                      </p:cBhvr>
                                    </p:animEffect>
                                  </p:childTnLst>
                                  <p:subTnLst>
                                    <p:audio>
                                      <p:cMediaNode>
                                        <p:cTn display="0" masterRel="sameClick">
                                          <p:stCondLst>
                                            <p:cond evt="begin" delay="0">
                                              <p:tn val="21"/>
                                            </p:cond>
                                          </p:stCondLst>
                                          <p:endCondLst>
                                            <p:cond evt="onStopAudio" delay="0">
                                              <p:tgtEl>
                                                <p:sldTgt/>
                                              </p:tgtEl>
                                            </p:cond>
                                          </p:endCondLst>
                                        </p:cTn>
                                        <p:tgtEl>
                                          <p:sndTgt r:embed="rId7" name="clap.wav"/>
                                        </p:tgtEl>
                                      </p:cMediaNode>
                                    </p:audio>
                                  </p:subTnLst>
                                </p:cTn>
                              </p:par>
                            </p:childTnLst>
                          </p:cTn>
                        </p:par>
                      </p:childTnLst>
                    </p:cTn>
                  </p:par>
                  <p:par>
                    <p:cTn id="24" fill="hold">
                      <p:stCondLst>
                        <p:cond delay="indefinite"/>
                      </p:stCondLst>
                      <p:childTnLst>
                        <p:par>
                          <p:cTn id="25" fill="hold">
                            <p:stCondLst>
                              <p:cond delay="0"/>
                            </p:stCondLst>
                            <p:childTnLst>
                              <p:par>
                                <p:cTn id="26" presetID="23" presetClass="entr" presetSubtype="16" fill="hold" nodeType="clickEffect">
                                  <p:stCondLst>
                                    <p:cond delay="0"/>
                                  </p:stCondLst>
                                  <p:childTnLst>
                                    <p:set>
                                      <p:cBhvr>
                                        <p:cTn id="27" dur="1" fill="hold">
                                          <p:stCondLst>
                                            <p:cond delay="0"/>
                                          </p:stCondLst>
                                        </p:cTn>
                                        <p:tgtEl>
                                          <p:spTgt spid="2056"/>
                                        </p:tgtEl>
                                        <p:attrNameLst>
                                          <p:attrName>style.visibility</p:attrName>
                                        </p:attrNameLst>
                                      </p:cBhvr>
                                      <p:to>
                                        <p:strVal val="visible"/>
                                      </p:to>
                                    </p:set>
                                    <p:anim calcmode="lin" valueType="num">
                                      <p:cBhvr>
                                        <p:cTn id="28" dur="500" fill="hold"/>
                                        <p:tgtEl>
                                          <p:spTgt spid="2056"/>
                                        </p:tgtEl>
                                        <p:attrNameLst>
                                          <p:attrName>ppt_w</p:attrName>
                                        </p:attrNameLst>
                                      </p:cBhvr>
                                      <p:tavLst>
                                        <p:tav tm="0">
                                          <p:val>
                                            <p:fltVal val="0.000000"/>
                                          </p:val>
                                        </p:tav>
                                        <p:tav tm="100000">
                                          <p:val>
                                            <p:strVal val="#ppt_w"/>
                                          </p:val>
                                        </p:tav>
                                      </p:tavLst>
                                    </p:anim>
                                    <p:anim calcmode="lin" valueType="num">
                                      <p:cBhvr>
                                        <p:cTn id="29" dur="500" fill="hold"/>
                                        <p:tgtEl>
                                          <p:spTgt spid="2056"/>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4098" name="WordArt 2"/>
          <p:cNvSpPr>
            <a:spLocks noTextEdit="1"/>
          </p:cNvSpPr>
          <p:nvPr/>
        </p:nvSpPr>
        <p:spPr>
          <a:xfrm>
            <a:off x="228600" y="304800"/>
            <a:ext cx="2514600" cy="1000125"/>
          </a:xfrm>
          <a:prstGeom prst="rect">
            <a:avLst/>
          </a:prstGeom>
        </p:spPr>
        <p:txBody>
          <a:bodyPr wrap="none" fromWordArt="1">
            <a:prstTxWarp prst="textPlain">
              <a:avLst>
                <a:gd name="adj" fmla="val 50000"/>
              </a:avLst>
            </a:prstTxWarp>
            <a:normAutofit/>
          </a:bodyPr>
          <a:p>
            <a:pPr algn="ctr" eaLnBrk="0" hangingPunct="0"/>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华文彩云" panose="02010800040101010101" charset="-122"/>
                <a:ea typeface="华文彩云" panose="02010800040101010101" charset="-122"/>
              </a:rPr>
              <a:t>教学目标</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华文彩云" panose="02010800040101010101" charset="-122"/>
              <a:ea typeface="华文彩云" panose="02010800040101010101" charset="-122"/>
            </a:endParaRPr>
          </a:p>
        </p:txBody>
      </p:sp>
      <p:sp>
        <p:nvSpPr>
          <p:cNvPr id="4103" name="Rectangle 7"/>
          <p:cNvSpPr/>
          <p:nvPr/>
        </p:nvSpPr>
        <p:spPr>
          <a:xfrm>
            <a:off x="304800" y="1524000"/>
            <a:ext cx="8839200" cy="5946775"/>
          </a:xfrm>
          <a:prstGeom prst="rect">
            <a:avLst/>
          </a:prstGeom>
          <a:noFill/>
          <a:ln w="9525">
            <a:noFill/>
          </a:ln>
        </p:spPr>
        <p:txBody>
          <a:bodyPr>
            <a:spAutoFit/>
          </a:bodyPr>
          <a:p>
            <a:pPr indent="36830" algn="ctr"/>
            <a:r>
              <a:rPr lang="en-US" altLang="zh-CN" sz="4800" dirty="0">
                <a:solidFill>
                  <a:srgbClr val="3333CC"/>
                </a:solidFill>
                <a:latin typeface="宋体" panose="02010600030101010101" pitchFamily="2" charset="-122"/>
              </a:rPr>
              <a:t>1</a:t>
            </a:r>
            <a:r>
              <a:rPr lang="zh-CN" altLang="en-US" sz="4800" dirty="0">
                <a:solidFill>
                  <a:srgbClr val="3333CC"/>
                </a:solidFill>
                <a:latin typeface="宋体" panose="02010600030101010101" pitchFamily="2" charset="-122"/>
              </a:rPr>
              <a:t>．使学生能认、读、写</a:t>
            </a:r>
            <a:r>
              <a:rPr lang="en-US" altLang="zh-CN" sz="4800" dirty="0">
                <a:solidFill>
                  <a:srgbClr val="3333CC"/>
                </a:solidFill>
                <a:latin typeface="宋体" panose="02010600030101010101" pitchFamily="2" charset="-122"/>
              </a:rPr>
              <a:t>5</a:t>
            </a:r>
            <a:r>
              <a:rPr lang="zh-CN" altLang="en-US" sz="4800" dirty="0">
                <a:solidFill>
                  <a:srgbClr val="3333CC"/>
                </a:solidFill>
                <a:latin typeface="宋体" panose="02010600030101010101" pitchFamily="2" charset="-122"/>
              </a:rPr>
              <a:t>以内各数，并注意书写工整。会用</a:t>
            </a:r>
            <a:r>
              <a:rPr lang="en-US" altLang="zh-CN" sz="4800" dirty="0">
                <a:solidFill>
                  <a:srgbClr val="3333CC"/>
                </a:solidFill>
                <a:latin typeface="宋体" panose="02010600030101010101" pitchFamily="2" charset="-122"/>
              </a:rPr>
              <a:t>5</a:t>
            </a:r>
            <a:r>
              <a:rPr lang="zh-CN" altLang="en-US" sz="4800" dirty="0">
                <a:solidFill>
                  <a:srgbClr val="3333CC"/>
                </a:solidFill>
                <a:latin typeface="宋体" panose="02010600030101010101" pitchFamily="2" charset="-122"/>
              </a:rPr>
              <a:t>以内各数表示物体的个数和事物的顺序，会区分几个和第几个。</a:t>
            </a:r>
            <a:endParaRPr lang="zh-CN" altLang="en-US" sz="4800" dirty="0">
              <a:solidFill>
                <a:srgbClr val="3333CC"/>
              </a:solidFill>
              <a:latin typeface="宋体" panose="02010600030101010101" pitchFamily="2" charset="-122"/>
            </a:endParaRPr>
          </a:p>
          <a:p>
            <a:pPr indent="36830" algn="ctr"/>
            <a:endParaRPr lang="zh-CN" altLang="en-US" sz="4800" dirty="0">
              <a:solidFill>
                <a:srgbClr val="3333CC"/>
              </a:solidFill>
              <a:latin typeface="宋体" panose="02010600030101010101" pitchFamily="2" charset="-122"/>
            </a:endParaRPr>
          </a:p>
          <a:p>
            <a:pPr indent="36830" eaLnBrk="0" hangingPunct="0"/>
            <a:r>
              <a:rPr lang="en-US" altLang="zh-CN" sz="4800" dirty="0">
                <a:solidFill>
                  <a:srgbClr val="3333CC"/>
                </a:solidFill>
                <a:latin typeface="宋体" panose="02010600030101010101" pitchFamily="2" charset="-122"/>
              </a:rPr>
              <a:t>2</a:t>
            </a:r>
            <a:r>
              <a:rPr lang="zh-CN" altLang="en-US" sz="4800" dirty="0">
                <a:solidFill>
                  <a:srgbClr val="3333CC"/>
                </a:solidFill>
                <a:latin typeface="宋体" panose="02010600030101010101" pitchFamily="2" charset="-122"/>
              </a:rPr>
              <a:t>．使学生掌握</a:t>
            </a:r>
            <a:r>
              <a:rPr lang="en-US" altLang="zh-CN" sz="4800" dirty="0">
                <a:solidFill>
                  <a:srgbClr val="3333CC"/>
                </a:solidFill>
                <a:latin typeface="宋体" panose="02010600030101010101" pitchFamily="2" charset="-122"/>
              </a:rPr>
              <a:t>5</a:t>
            </a:r>
            <a:r>
              <a:rPr lang="zh-CN" altLang="en-US" sz="4800" dirty="0">
                <a:solidFill>
                  <a:srgbClr val="3333CC"/>
                </a:solidFill>
                <a:latin typeface="宋体" panose="02010600030101010101" pitchFamily="2" charset="-122"/>
              </a:rPr>
              <a:t>以内数的顺序和各数的组成。</a:t>
            </a:r>
            <a:endParaRPr lang="zh-CN" altLang="en-US" sz="4800" dirty="0">
              <a:solidFill>
                <a:srgbClr val="3333CC"/>
              </a:solidFill>
              <a:latin typeface="宋体" panose="02010600030101010101" pitchFamily="2" charset="-122"/>
            </a:endParaRPr>
          </a:p>
          <a:p>
            <a:pPr indent="36830" eaLnBrk="0" hangingPunct="0"/>
            <a:endParaRPr lang="en-US" altLang="zh-CN" sz="4800" dirty="0">
              <a:solidFill>
                <a:srgbClr val="3333CC"/>
              </a:solidFill>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4098"/>
                                        </p:tgtEl>
                                        <p:attrNameLst>
                                          <p:attrName>style.visibility</p:attrName>
                                        </p:attrNameLst>
                                      </p:cBhvr>
                                      <p:to>
                                        <p:strVal val="visible"/>
                                      </p:to>
                                    </p:set>
                                    <p:anim calcmode="lin" valueType="num">
                                      <p:cBhvr>
                                        <p:cTn id="7" dur="1" fill="hold"/>
                                        <p:tgtEl>
                                          <p:spTgt spid="4098"/>
                                        </p:tgtEl>
                                      </p:cBhvr>
                                    </p:anim>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iterate type="lt">
                                    <p:tmPct val="100000"/>
                                  </p:iterate>
                                  <p:childTnLst>
                                    <p:set>
                                      <p:cBhvr>
                                        <p:cTn id="11" dur="1" fill="hold">
                                          <p:stCondLst>
                                            <p:cond delay="0"/>
                                          </p:stCondLst>
                                        </p:cTn>
                                        <p:tgtEl>
                                          <p:spTgt spid="4103"/>
                                        </p:tgtEl>
                                        <p:attrNameLst>
                                          <p:attrName>style.visibility</p:attrName>
                                        </p:attrNameLst>
                                      </p:cBhvr>
                                      <p:to>
                                        <p:strVal val="visible"/>
                                      </p:to>
                                    </p:set>
                                    <p:animEffect transition="in" filter="slide(fromBottom)">
                                      <p:cBhvr>
                                        <p:cTn id="12" dur="75"/>
                                        <p:tgtEl>
                                          <p:spTgt spid="4103"/>
                                        </p:tgtEl>
                                      </p:cBhvr>
                                    </p:animEffect>
                                  </p:childTnLst>
                                  <p:subTnLst>
                                    <p:audio>
                                      <p:cMediaNode>
                                        <p:cTn display="0" masterRel="sameClick">
                                          <p:stCondLst>
                                            <p:cond evt="begin" delay="0">
                                              <p:tn val="10"/>
                                            </p:cond>
                                          </p:stCondLst>
                                          <p:endCondLst>
                                            <p:cond evt="onStopAudio" delay="0">
                                              <p:tgtEl>
                                                <p:sldTgt/>
                                              </p:tgtEl>
                                            </p:cond>
                                          </p:endCondLst>
                                        </p:cTn>
                                        <p:tgtEl>
                                          <p:sndTgt r:embed="rId1"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5122" name="Rectangle 2"/>
          <p:cNvSpPr/>
          <p:nvPr/>
        </p:nvSpPr>
        <p:spPr>
          <a:xfrm>
            <a:off x="0" y="0"/>
            <a:ext cx="9144000" cy="7461250"/>
          </a:xfrm>
          <a:prstGeom prst="rect">
            <a:avLst/>
          </a:prstGeom>
          <a:noFill/>
          <a:ln w="9525">
            <a:noFill/>
          </a:ln>
        </p:spPr>
        <p:txBody>
          <a:bodyPr>
            <a:spAutoFit/>
          </a:bodyPr>
          <a:p>
            <a:pPr indent="36830" algn="ctr"/>
            <a:r>
              <a:rPr lang="en-US" altLang="zh-CN" sz="4400" dirty="0">
                <a:solidFill>
                  <a:srgbClr val="000000"/>
                </a:solidFill>
                <a:latin typeface="宋体" panose="02010600030101010101" pitchFamily="2" charset="-122"/>
              </a:rPr>
              <a:t> </a:t>
            </a:r>
            <a:r>
              <a:rPr lang="en-US" altLang="zh-CN" sz="4400" dirty="0">
                <a:solidFill>
                  <a:srgbClr val="3333CC"/>
                </a:solidFill>
                <a:latin typeface="宋体" panose="02010600030101010101" pitchFamily="2" charset="-122"/>
              </a:rPr>
              <a:t>3</a:t>
            </a:r>
            <a:r>
              <a:rPr lang="zh-CN" altLang="en-US" sz="4400" dirty="0">
                <a:solidFill>
                  <a:srgbClr val="3333CC"/>
                </a:solidFill>
                <a:latin typeface="宋体" panose="02010600030101010101" pitchFamily="2" charset="-122"/>
              </a:rPr>
              <a:t>．使学生认识符号</a:t>
            </a:r>
            <a:r>
              <a:rPr lang="zh-CN" altLang="en-US" sz="4400" dirty="0">
                <a:solidFill>
                  <a:srgbClr val="3333CC"/>
                </a:solidFill>
                <a:latin typeface="Times New Roman" panose="02020603050405020304" pitchFamily="18" charset="0"/>
              </a:rPr>
              <a:t>“</a:t>
            </a:r>
            <a:r>
              <a:rPr lang="zh-CN" altLang="en-US" sz="4400" dirty="0">
                <a:solidFill>
                  <a:srgbClr val="3333CC"/>
                </a:solidFill>
                <a:latin typeface="宋体" panose="02010600030101010101" pitchFamily="2" charset="-122"/>
              </a:rPr>
              <a:t>＞</a:t>
            </a:r>
            <a:r>
              <a:rPr lang="zh-CN" altLang="en-US" sz="4400" dirty="0">
                <a:solidFill>
                  <a:srgbClr val="3333CC"/>
                </a:solidFill>
                <a:latin typeface="Times New Roman" panose="02020603050405020304" pitchFamily="18" charset="0"/>
              </a:rPr>
              <a:t>”</a:t>
            </a:r>
            <a:r>
              <a:rPr lang="zh-CN" altLang="en-US" sz="4400" dirty="0">
                <a:solidFill>
                  <a:srgbClr val="3333CC"/>
                </a:solidFill>
                <a:latin typeface="宋体" panose="02010600030101010101" pitchFamily="2" charset="-122"/>
              </a:rPr>
              <a:t>、</a:t>
            </a:r>
            <a:r>
              <a:rPr lang="zh-CN" altLang="en-US" sz="4400" dirty="0">
                <a:solidFill>
                  <a:srgbClr val="3333CC"/>
                </a:solidFill>
                <a:latin typeface="Times New Roman" panose="02020603050405020304" pitchFamily="18" charset="0"/>
              </a:rPr>
              <a:t>“</a:t>
            </a:r>
            <a:r>
              <a:rPr lang="zh-CN" altLang="en-US" sz="4400" dirty="0">
                <a:solidFill>
                  <a:srgbClr val="3333CC"/>
                </a:solidFill>
                <a:latin typeface="宋体" panose="02010600030101010101" pitchFamily="2" charset="-122"/>
              </a:rPr>
              <a:t>＜</a:t>
            </a:r>
            <a:r>
              <a:rPr lang="zh-CN" altLang="en-US" sz="4400" dirty="0">
                <a:solidFill>
                  <a:srgbClr val="3333CC"/>
                </a:solidFill>
                <a:latin typeface="Times New Roman" panose="02020603050405020304" pitchFamily="18" charset="0"/>
              </a:rPr>
              <a:t>”</a:t>
            </a:r>
            <a:r>
              <a:rPr lang="zh-CN" altLang="en-US" sz="4400" dirty="0">
                <a:solidFill>
                  <a:srgbClr val="3333CC"/>
                </a:solidFill>
                <a:latin typeface="宋体" panose="02010600030101010101" pitchFamily="2" charset="-122"/>
              </a:rPr>
              <a:t>、</a:t>
            </a:r>
            <a:r>
              <a:rPr lang="zh-CN" altLang="en-US" sz="4400" dirty="0">
                <a:solidFill>
                  <a:srgbClr val="3333CC"/>
                </a:solidFill>
                <a:latin typeface="Times New Roman" panose="02020603050405020304" pitchFamily="18" charset="0"/>
              </a:rPr>
              <a:t>“</a:t>
            </a:r>
            <a:r>
              <a:rPr lang="en-US" altLang="zh-CN" sz="4400" dirty="0">
                <a:solidFill>
                  <a:srgbClr val="3333CC"/>
                </a:solidFill>
                <a:latin typeface="宋体" panose="02010600030101010101" pitchFamily="2" charset="-122"/>
              </a:rPr>
              <a:t>=</a:t>
            </a:r>
            <a:r>
              <a:rPr lang="en-US" altLang="zh-CN" sz="4400" dirty="0">
                <a:solidFill>
                  <a:srgbClr val="3333CC"/>
                </a:solidFill>
                <a:latin typeface="Times New Roman" panose="02020603050405020304" pitchFamily="18" charset="0"/>
              </a:rPr>
              <a:t>”</a:t>
            </a:r>
            <a:r>
              <a:rPr lang="zh-CN" altLang="en-US" sz="4400" dirty="0">
                <a:solidFill>
                  <a:srgbClr val="3333CC"/>
                </a:solidFill>
                <a:latin typeface="宋体" panose="02010600030101010101" pitchFamily="2" charset="-122"/>
              </a:rPr>
              <a:t>的含义，知道用词语（小于、大于、等于）来描述</a:t>
            </a:r>
            <a:r>
              <a:rPr lang="en-US" altLang="zh-CN" sz="4400" dirty="0">
                <a:solidFill>
                  <a:srgbClr val="3333CC"/>
                </a:solidFill>
                <a:latin typeface="宋体" panose="02010600030101010101" pitchFamily="2" charset="-122"/>
              </a:rPr>
              <a:t>5</a:t>
            </a:r>
            <a:r>
              <a:rPr lang="zh-CN" altLang="en-US" sz="4400" dirty="0">
                <a:solidFill>
                  <a:srgbClr val="3333CC"/>
                </a:solidFill>
                <a:latin typeface="宋体" panose="02010600030101010101" pitchFamily="2" charset="-122"/>
              </a:rPr>
              <a:t>以内数的大小。</a:t>
            </a:r>
            <a:endParaRPr lang="zh-CN" altLang="en-US" sz="4400" dirty="0">
              <a:solidFill>
                <a:srgbClr val="3333CC"/>
              </a:solidFill>
              <a:latin typeface="宋体" panose="02010600030101010101" pitchFamily="2" charset="-122"/>
            </a:endParaRPr>
          </a:p>
          <a:p>
            <a:pPr indent="36830" algn="ctr"/>
            <a:endParaRPr lang="zh-CN" altLang="en-US" sz="4400" dirty="0">
              <a:solidFill>
                <a:srgbClr val="3333CC"/>
              </a:solidFill>
              <a:latin typeface="宋体" panose="02010600030101010101" pitchFamily="2" charset="-122"/>
            </a:endParaRPr>
          </a:p>
          <a:p>
            <a:pPr indent="36830" algn="ctr" eaLnBrk="0" hangingPunct="0"/>
            <a:r>
              <a:rPr lang="en-US" altLang="zh-CN" sz="4400" dirty="0">
                <a:solidFill>
                  <a:srgbClr val="3333CC"/>
                </a:solidFill>
                <a:latin typeface="宋体" panose="02010600030101010101" pitchFamily="2" charset="-122"/>
              </a:rPr>
              <a:t>4</a:t>
            </a:r>
            <a:r>
              <a:rPr lang="zh-CN" altLang="en-US" sz="4400" dirty="0">
                <a:solidFill>
                  <a:srgbClr val="3333CC"/>
                </a:solidFill>
                <a:latin typeface="宋体" panose="02010600030101010101" pitchFamily="2" charset="-122"/>
              </a:rPr>
              <a:t>．能运用</a:t>
            </a:r>
            <a:r>
              <a:rPr lang="en-US" altLang="zh-CN" sz="4400" dirty="0">
                <a:solidFill>
                  <a:srgbClr val="3333CC"/>
                </a:solidFill>
                <a:latin typeface="宋体" panose="02010600030101010101" pitchFamily="2" charset="-122"/>
              </a:rPr>
              <a:t>5</a:t>
            </a:r>
            <a:r>
              <a:rPr lang="zh-CN" altLang="en-US" sz="4400" dirty="0">
                <a:solidFill>
                  <a:srgbClr val="3333CC"/>
                </a:solidFill>
                <a:latin typeface="宋体" panose="02010600030101010101" pitchFamily="2" charset="-122"/>
              </a:rPr>
              <a:t>以内各数表示日常生活中的一些事物，并进行交流。</a:t>
            </a:r>
            <a:endParaRPr lang="zh-CN" altLang="en-US" sz="4400" dirty="0">
              <a:solidFill>
                <a:srgbClr val="3333CC"/>
              </a:solidFill>
              <a:latin typeface="宋体" panose="02010600030101010101" pitchFamily="2" charset="-122"/>
            </a:endParaRPr>
          </a:p>
          <a:p>
            <a:pPr indent="36830" algn="ctr" eaLnBrk="0" hangingPunct="0"/>
            <a:endParaRPr lang="zh-CN" altLang="en-US" sz="4400" dirty="0">
              <a:solidFill>
                <a:srgbClr val="3333CC"/>
              </a:solidFill>
              <a:latin typeface="宋体" panose="02010600030101010101" pitchFamily="2" charset="-122"/>
            </a:endParaRPr>
          </a:p>
          <a:p>
            <a:pPr indent="36830" algn="ctr" eaLnBrk="0" hangingPunct="0"/>
            <a:r>
              <a:rPr lang="en-US" altLang="zh-CN" sz="4400" dirty="0">
                <a:solidFill>
                  <a:srgbClr val="3333CC"/>
                </a:solidFill>
                <a:latin typeface="宋体" panose="02010600030101010101" pitchFamily="2" charset="-122"/>
              </a:rPr>
              <a:t>5</a:t>
            </a:r>
            <a:r>
              <a:rPr lang="zh-CN" altLang="en-US" sz="4400" dirty="0">
                <a:solidFill>
                  <a:srgbClr val="3333CC"/>
                </a:solidFill>
                <a:latin typeface="宋体" panose="02010600030101010101" pitchFamily="2" charset="-122"/>
              </a:rPr>
              <a:t>、培养学生发散思维能力、创造能力及灵活性、敏捷性。</a:t>
            </a:r>
            <a:endParaRPr lang="zh-CN" altLang="en-US" sz="4400" dirty="0">
              <a:solidFill>
                <a:srgbClr val="3333CC"/>
              </a:solidFill>
              <a:latin typeface="宋体" panose="02010600030101010101" pitchFamily="2" charset="-122"/>
            </a:endParaRPr>
          </a:p>
          <a:p>
            <a:pPr indent="36830" algn="just" eaLnBrk="0" hangingPunct="0"/>
            <a:r>
              <a:rPr lang="zh-CN" altLang="en-US" sz="4400" dirty="0">
                <a:solidFill>
                  <a:srgbClr val="3333CC"/>
                </a:solidFill>
                <a:latin typeface="Times New Roman" panose="02020603050405020304" pitchFamily="18" charset="0"/>
                <a:cs typeface="Times New Roman" panose="02020603050405020304" pitchFamily="18" charset="0"/>
              </a:rPr>
              <a:t> </a:t>
            </a:r>
            <a:endParaRPr lang="zh-CN" altLang="en-US" sz="4400" dirty="0">
              <a:solidFill>
                <a:srgbClr val="3333CC"/>
              </a:solidFill>
              <a:latin typeface="宋体" panose="02010600030101010101" pitchFamily="2" charset="-122"/>
              <a:cs typeface="Times New Roman" panose="02020603050405020304" pitchFamily="18" charset="0"/>
            </a:endParaRPr>
          </a:p>
          <a:p>
            <a:pPr indent="36830" eaLnBrk="0" hangingPunct="0"/>
            <a:endParaRPr lang="en-US" altLang="zh-CN" sz="4400" dirty="0">
              <a:solidFill>
                <a:srgbClr val="3333CC"/>
              </a:solidFill>
              <a:latin typeface="Times New Roman" panose="02020603050405020304" pitchFamily="18" charset="0"/>
            </a:endParaRPr>
          </a:p>
        </p:txBody>
      </p:sp>
      <p:sp>
        <p:nvSpPr>
          <p:cNvPr id="5123" name="AutoShape 3">
            <a:hlinkClick r:id="rId1" action="ppaction://hlinksldjump"/>
          </p:cNvPr>
          <p:cNvSpPr/>
          <p:nvPr/>
        </p:nvSpPr>
        <p:spPr>
          <a:xfrm>
            <a:off x="8382000" y="6477000"/>
            <a:ext cx="762000" cy="381000"/>
          </a:xfrm>
          <a:prstGeom prst="actionButtonBackPrevious">
            <a:avLst/>
          </a:prstGeom>
          <a:solidFill>
            <a:schemeClr val="hlink"/>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5122"/>
                                        </p:tgtEl>
                                        <p:attrNameLst>
                                          <p:attrName>style.visibility</p:attrName>
                                        </p:attrNameLst>
                                      </p:cBhvr>
                                      <p:to>
                                        <p:strVal val="visible"/>
                                      </p:to>
                                    </p:set>
                                    <p:anim calcmode="lin" valueType="num">
                                      <p:cBhvr>
                                        <p:cTn id="7" dur="1" fill="hold"/>
                                        <p:tgtEl>
                                          <p:spTgt spid="5122"/>
                                        </p:tgtEl>
                                      </p:cBhvr>
                                    </p:anim>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pic>
        <p:nvPicPr>
          <p:cNvPr id="17410" name="Picture 2" descr="野生动物园"/>
          <p:cNvPicPr>
            <a:picLocks noChangeAspect="1"/>
          </p:cNvPicPr>
          <p:nvPr/>
        </p:nvPicPr>
        <p:blipFill>
          <a:blip r:embed="rId1"/>
          <a:stretch>
            <a:fillRect/>
          </a:stretch>
        </p:blipFill>
        <p:spPr>
          <a:xfrm>
            <a:off x="0" y="1143000"/>
            <a:ext cx="9144000" cy="5715000"/>
          </a:xfrm>
          <a:prstGeom prst="rect">
            <a:avLst/>
          </a:prstGeom>
          <a:noFill/>
          <a:ln w="9525">
            <a:noFill/>
          </a:ln>
        </p:spPr>
      </p:pic>
      <p:sp>
        <p:nvSpPr>
          <p:cNvPr id="6147" name="WordArt 3"/>
          <p:cNvSpPr>
            <a:spLocks noTextEdit="1"/>
          </p:cNvSpPr>
          <p:nvPr/>
        </p:nvSpPr>
        <p:spPr>
          <a:xfrm>
            <a:off x="2209800" y="381000"/>
            <a:ext cx="4114800" cy="990600"/>
          </a:xfrm>
          <a:prstGeom prst="rect">
            <a:avLst/>
          </a:prstGeom>
        </p:spPr>
        <p:txBody>
          <a:bodyPr wrap="none" fromWordArt="1">
            <a:prstTxWarp prst="textArchUp">
              <a:avLst>
                <a:gd name="adj" fmla="val 10800000"/>
              </a:avLst>
            </a:prstTxWarp>
            <a:normAutofit/>
          </a:bodyPr>
          <a:p>
            <a:pPr algn="ctr" eaLnBrk="0" hangingPunct="0"/>
            <a:r>
              <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野生动物园</a:t>
            </a:r>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checkerboard(across)">
                                      <p:cBhvr>
                                        <p:cTn id="7" dur="500"/>
                                        <p:tgtEl>
                                          <p:spTgt spid="6147"/>
                                        </p:tgtEl>
                                      </p:cBhvr>
                                    </p:animEffect>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par>
                    <p:cTn id="8" fill="hold">
                      <p:stCondLst>
                        <p:cond delay="indefinite"/>
                      </p:stCondLst>
                      <p:childTnLst>
                        <p:par>
                          <p:cTn id="9" fill="hold">
                            <p:stCondLst>
                              <p:cond delay="0"/>
                            </p:stCondLst>
                            <p:childTnLst>
                              <p:par>
                                <p:cTn id="10" presetID="16" presetClass="entr" presetSubtype="42" fill="hold" nodeType="clickEffect">
                                  <p:stCondLst>
                                    <p:cond delay="0"/>
                                  </p:stCondLst>
                                  <p:childTnLst>
                                    <p:set>
                                      <p:cBhvr>
                                        <p:cTn id="11" dur="1" fill="hold">
                                          <p:stCondLst>
                                            <p:cond delay="0"/>
                                          </p:stCondLst>
                                        </p:cTn>
                                        <p:tgtEl>
                                          <p:spTgt spid="17410"/>
                                        </p:tgtEl>
                                        <p:attrNameLst>
                                          <p:attrName>style.visibility</p:attrName>
                                        </p:attrNameLst>
                                      </p:cBhvr>
                                      <p:to>
                                        <p:strVal val="visible"/>
                                      </p:to>
                                    </p:set>
                                    <p:animEffect transition="in" filter="barn(outHorizontal)">
                                      <p:cBhvr>
                                        <p:cTn id="12"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pic>
        <p:nvPicPr>
          <p:cNvPr id="13314" name="Picture 2" descr="1"/>
          <p:cNvPicPr>
            <a:picLocks noChangeAspect="1"/>
          </p:cNvPicPr>
          <p:nvPr/>
        </p:nvPicPr>
        <p:blipFill>
          <a:blip r:embed="rId1"/>
          <a:stretch>
            <a:fillRect/>
          </a:stretch>
        </p:blipFill>
        <p:spPr>
          <a:xfrm>
            <a:off x="0" y="0"/>
            <a:ext cx="4572000" cy="2819400"/>
          </a:xfrm>
          <a:prstGeom prst="rect">
            <a:avLst/>
          </a:prstGeom>
          <a:noFill/>
          <a:ln w="9525">
            <a:noFill/>
          </a:ln>
        </p:spPr>
      </p:pic>
      <p:pic>
        <p:nvPicPr>
          <p:cNvPr id="13315" name="Picture 3" descr="4_r2_c3_11"/>
          <p:cNvPicPr>
            <a:picLocks noChangeAspect="1"/>
          </p:cNvPicPr>
          <p:nvPr/>
        </p:nvPicPr>
        <p:blipFill>
          <a:blip r:embed="rId2"/>
          <a:stretch>
            <a:fillRect/>
          </a:stretch>
        </p:blipFill>
        <p:spPr>
          <a:xfrm>
            <a:off x="4724400" y="0"/>
            <a:ext cx="4419600" cy="2819400"/>
          </a:xfrm>
          <a:prstGeom prst="rect">
            <a:avLst/>
          </a:prstGeom>
          <a:noFill/>
          <a:ln w="9525">
            <a:noFill/>
          </a:ln>
        </p:spPr>
      </p:pic>
      <p:pic>
        <p:nvPicPr>
          <p:cNvPr id="13316" name="Picture 4" descr="4_r2_c3_13"/>
          <p:cNvPicPr>
            <a:picLocks noChangeAspect="1"/>
          </p:cNvPicPr>
          <p:nvPr/>
        </p:nvPicPr>
        <p:blipFill>
          <a:blip r:embed="rId3"/>
          <a:stretch>
            <a:fillRect/>
          </a:stretch>
        </p:blipFill>
        <p:spPr>
          <a:xfrm>
            <a:off x="0" y="3657600"/>
            <a:ext cx="4495800" cy="2184400"/>
          </a:xfrm>
          <a:prstGeom prst="rect">
            <a:avLst/>
          </a:prstGeom>
          <a:noFill/>
          <a:ln w="9525">
            <a:noFill/>
          </a:ln>
        </p:spPr>
      </p:pic>
      <p:pic>
        <p:nvPicPr>
          <p:cNvPr id="13318" name="Picture 6" descr="4_r2_c3_12"/>
          <p:cNvPicPr>
            <a:picLocks noChangeAspect="1"/>
          </p:cNvPicPr>
          <p:nvPr/>
        </p:nvPicPr>
        <p:blipFill>
          <a:blip r:embed="rId4"/>
          <a:stretch>
            <a:fillRect/>
          </a:stretch>
        </p:blipFill>
        <p:spPr>
          <a:xfrm>
            <a:off x="4953000" y="3657600"/>
            <a:ext cx="4191000" cy="2209800"/>
          </a:xfrm>
          <a:prstGeom prst="rect">
            <a:avLst/>
          </a:prstGeom>
          <a:noFill/>
          <a:ln w="9525">
            <a:noFill/>
          </a:ln>
        </p:spPr>
      </p:pic>
      <p:sp>
        <p:nvSpPr>
          <p:cNvPr id="7174" name="WordArt 7"/>
          <p:cNvSpPr>
            <a:spLocks noTextEdit="1"/>
          </p:cNvSpPr>
          <p:nvPr/>
        </p:nvSpPr>
        <p:spPr>
          <a:xfrm>
            <a:off x="457200" y="2895600"/>
            <a:ext cx="2362200" cy="6858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rPr>
              <a:t>金丝猴</a:t>
            </a:r>
            <a:endPar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endParaRPr>
          </a:p>
        </p:txBody>
      </p:sp>
      <p:sp>
        <p:nvSpPr>
          <p:cNvPr id="13322" name="AutoShape 10"/>
          <p:cNvSpPr/>
          <p:nvPr/>
        </p:nvSpPr>
        <p:spPr>
          <a:xfrm>
            <a:off x="3124200" y="3048000"/>
            <a:ext cx="457200" cy="304800"/>
          </a:xfrm>
          <a:prstGeom prst="bracketPair">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3" name="Text Box 11"/>
          <p:cNvSpPr txBox="1"/>
          <p:nvPr/>
        </p:nvSpPr>
        <p:spPr>
          <a:xfrm>
            <a:off x="3810000" y="3048000"/>
            <a:ext cx="609600" cy="457200"/>
          </a:xfrm>
          <a:prstGeom prst="rect">
            <a:avLst/>
          </a:prstGeom>
          <a:noFill/>
          <a:ln w="9525">
            <a:noFill/>
          </a:ln>
        </p:spPr>
        <p:txBody>
          <a:bodyPr>
            <a:spAutoFit/>
          </a:bodyPr>
          <a:p>
            <a:pPr>
              <a:spcBef>
                <a:spcPct val="50000"/>
              </a:spcBef>
            </a:pPr>
            <a:r>
              <a:rPr lang="zh-CN" altLang="en-US" dirty="0">
                <a:solidFill>
                  <a:srgbClr val="FF3300"/>
                </a:solidFill>
                <a:latin typeface="Times New Roman" panose="02020603050405020304" pitchFamily="18" charset="0"/>
              </a:rPr>
              <a:t>只</a:t>
            </a:r>
            <a:endParaRPr lang="zh-CN" altLang="en-US" dirty="0">
              <a:solidFill>
                <a:srgbClr val="FF3300"/>
              </a:solidFill>
              <a:latin typeface="Times New Roman" panose="02020603050405020304" pitchFamily="18" charset="0"/>
            </a:endParaRPr>
          </a:p>
        </p:txBody>
      </p:sp>
      <p:sp>
        <p:nvSpPr>
          <p:cNvPr id="7177" name="WordArt 12"/>
          <p:cNvSpPr>
            <a:spLocks noTextEdit="1"/>
          </p:cNvSpPr>
          <p:nvPr/>
        </p:nvSpPr>
        <p:spPr>
          <a:xfrm>
            <a:off x="5334000" y="2971800"/>
            <a:ext cx="1600200" cy="666750"/>
          </a:xfrm>
          <a:prstGeom prst="rect">
            <a:avLst/>
          </a:prstGeom>
        </p:spPr>
        <p:txBody>
          <a:bodyPr wrap="none" fromWordArt="1">
            <a:prstTxWarp prst="textPlain">
              <a:avLst>
                <a:gd name="adj" fmla="val 50000"/>
              </a:avLst>
            </a:prstTxWarp>
            <a:normAutofit/>
          </a:bodyPr>
          <a:p>
            <a:pPr algn="ctr" eaLnBrk="0" hangingPunct="0"/>
            <a:r>
              <a:rPr lang="zh-CN" altLang="en-US" sz="3600">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rPr>
              <a:t>梅花鹿</a:t>
            </a:r>
            <a:endParaRPr lang="zh-CN" altLang="en-US" sz="3600">
              <a:ln w="9525" cap="flat" cmpd="sng">
                <a:solidFill>
                  <a:srgbClr val="CC99FF"/>
                </a:solidFill>
                <a:prstDash val="solid"/>
                <a:headEnd type="none" w="med" len="med"/>
                <a:tailEnd type="none" w="med" len="med"/>
              </a:ln>
              <a:gradFill rotWithShape="1">
                <a:gsLst>
                  <a:gs pos="0">
                    <a:srgbClr val="6600CC"/>
                  </a:gs>
                  <a:gs pos="100000">
                    <a:srgbClr val="CC00CC"/>
                  </a:gs>
                </a:gsLst>
                <a:lin ang="5400000" scaled="1"/>
                <a:tileRect/>
              </a:gradFill>
              <a:effectLst>
                <a:outerShdw dist="53882" dir="2699999" algn="ctr" rotWithShape="0">
                  <a:srgbClr val="9999FF"/>
                </a:outerShdw>
              </a:effectLst>
              <a:latin typeface="宋体" panose="02010600030101010101" pitchFamily="2" charset="-122"/>
              <a:ea typeface="宋体" panose="02010600030101010101" pitchFamily="2" charset="-122"/>
            </a:endParaRPr>
          </a:p>
        </p:txBody>
      </p:sp>
      <p:sp>
        <p:nvSpPr>
          <p:cNvPr id="13325" name="AutoShape 13"/>
          <p:cNvSpPr/>
          <p:nvPr/>
        </p:nvSpPr>
        <p:spPr>
          <a:xfrm>
            <a:off x="7315200" y="3048000"/>
            <a:ext cx="457200" cy="457200"/>
          </a:xfrm>
          <a:prstGeom prst="bracketPair">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6" name="Rectangle 14"/>
          <p:cNvSpPr/>
          <p:nvPr/>
        </p:nvSpPr>
        <p:spPr>
          <a:xfrm>
            <a:off x="8077200" y="3048000"/>
            <a:ext cx="488950" cy="457200"/>
          </a:xfrm>
          <a:prstGeom prst="rect">
            <a:avLst/>
          </a:prstGeom>
          <a:noFill/>
          <a:ln w="9525">
            <a:noFill/>
          </a:ln>
        </p:spPr>
        <p:txBody>
          <a:bodyPr wrap="none">
            <a:spAutoFit/>
          </a:bodyPr>
          <a:p>
            <a:r>
              <a:rPr lang="zh-CN" altLang="en-US" dirty="0">
                <a:solidFill>
                  <a:srgbClr val="FF3300"/>
                </a:solidFill>
                <a:latin typeface="Times New Roman" panose="02020603050405020304" pitchFamily="18" charset="0"/>
              </a:rPr>
              <a:t>只</a:t>
            </a:r>
            <a:endParaRPr lang="zh-CN" altLang="en-US" dirty="0">
              <a:solidFill>
                <a:srgbClr val="FF3300"/>
              </a:solidFill>
              <a:latin typeface="Times New Roman" panose="02020603050405020304" pitchFamily="18" charset="0"/>
            </a:endParaRPr>
          </a:p>
        </p:txBody>
      </p:sp>
      <p:sp>
        <p:nvSpPr>
          <p:cNvPr id="7180" name="WordArt 15"/>
          <p:cNvSpPr>
            <a:spLocks noTextEdit="1"/>
          </p:cNvSpPr>
          <p:nvPr/>
        </p:nvSpPr>
        <p:spPr>
          <a:xfrm>
            <a:off x="685800" y="6019800"/>
            <a:ext cx="1676400" cy="457200"/>
          </a:xfrm>
          <a:prstGeom prst="rect">
            <a:avLst/>
          </a:prstGeom>
        </p:spPr>
        <p:txBody>
          <a:bodyPr wrap="none" fromWordArt="1">
            <a:prstTxWarp prst="textPlain">
              <a:avLst>
                <a:gd name="adj" fmla="val 50000"/>
              </a:avLst>
            </a:prstTxWarp>
            <a:normAutofit/>
          </a:bodyPr>
          <a:p>
            <a:pPr algn="ctr" eaLnBrk="0" hangingPunct="0"/>
            <a:r>
              <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丹顶鹤</a:t>
            </a:r>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13328" name="AutoShape 16"/>
          <p:cNvSpPr/>
          <p:nvPr/>
        </p:nvSpPr>
        <p:spPr>
          <a:xfrm>
            <a:off x="7315200" y="6096000"/>
            <a:ext cx="457200" cy="457200"/>
          </a:xfrm>
          <a:prstGeom prst="bracketPair">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29" name="Rectangle 17"/>
          <p:cNvSpPr/>
          <p:nvPr/>
        </p:nvSpPr>
        <p:spPr>
          <a:xfrm>
            <a:off x="3886200" y="6019800"/>
            <a:ext cx="488950" cy="457200"/>
          </a:xfrm>
          <a:prstGeom prst="rect">
            <a:avLst/>
          </a:prstGeom>
          <a:noFill/>
          <a:ln w="9525">
            <a:noFill/>
          </a:ln>
        </p:spPr>
        <p:txBody>
          <a:bodyPr wrap="none">
            <a:spAutoFit/>
          </a:bodyPr>
          <a:p>
            <a:r>
              <a:rPr lang="zh-CN" altLang="en-US" dirty="0">
                <a:solidFill>
                  <a:srgbClr val="FF3300"/>
                </a:solidFill>
                <a:latin typeface="Times New Roman" panose="02020603050405020304" pitchFamily="18" charset="0"/>
              </a:rPr>
              <a:t>只</a:t>
            </a:r>
            <a:endParaRPr lang="zh-CN" altLang="en-US" dirty="0">
              <a:solidFill>
                <a:srgbClr val="FF3300"/>
              </a:solidFill>
              <a:latin typeface="Times New Roman" panose="02020603050405020304" pitchFamily="18" charset="0"/>
            </a:endParaRPr>
          </a:p>
        </p:txBody>
      </p:sp>
      <p:sp>
        <p:nvSpPr>
          <p:cNvPr id="7183" name="WordArt 18" descr="白色大理石"/>
          <p:cNvSpPr>
            <a:spLocks noTextEdit="1"/>
          </p:cNvSpPr>
          <p:nvPr/>
        </p:nvSpPr>
        <p:spPr>
          <a:xfrm>
            <a:off x="5867400" y="6019800"/>
            <a:ext cx="1219200" cy="533400"/>
          </a:xfrm>
          <a:prstGeom prst="rect">
            <a:avLst/>
          </a:prstGeom>
        </p:spPr>
        <p:txBody>
          <a:bodyPr wrap="none" fromWordArt="1">
            <a:prstTxWarp prst="textPlain">
              <a:avLst>
                <a:gd name="adj" fmla="val 50000"/>
              </a:avLst>
            </a:prstTxWarp>
            <a:normAutofit/>
            <a:scene3d>
              <a:camera prst="legacyObliqueRight">
                <a:rot lat="0" lon="0" rev="0"/>
              </a:camera>
              <a:lightRig rig="legacyHarsh3" dir="t"/>
            </a:scene3d>
            <a:sp3d extrusionH="100000" prstMaterial="legacyMatte">
              <a:extrusionClr>
                <a:srgbClr val="663300"/>
              </a:extrusionClr>
            </a:sp3d>
          </a:bodyPr>
          <a:p>
            <a:pPr algn="ctr" eaLnBrk="0" hangingPunct="0"/>
            <a:r>
              <a:rPr lang="zh-CN" altLang="en-US" sz="3600">
                <a:blipFill rotWithShape="0">
                  <a:blip r:embed="rId5"/>
                </a:blipFill>
                <a:latin typeface="宋体" panose="02010600030101010101" pitchFamily="2" charset="-122"/>
                <a:ea typeface="宋体" panose="02010600030101010101" pitchFamily="2" charset="-122"/>
              </a:rPr>
              <a:t>狮子</a:t>
            </a:r>
            <a:endParaRPr lang="zh-CN" altLang="en-US" sz="3600">
              <a:blipFill rotWithShape="0">
                <a:blip r:embed="rId5"/>
              </a:blipFill>
              <a:latin typeface="宋体" panose="02010600030101010101" pitchFamily="2" charset="-122"/>
              <a:ea typeface="宋体" panose="02010600030101010101" pitchFamily="2" charset="-122"/>
            </a:endParaRPr>
          </a:p>
        </p:txBody>
      </p:sp>
      <p:sp>
        <p:nvSpPr>
          <p:cNvPr id="13331" name="AutoShape 19"/>
          <p:cNvSpPr/>
          <p:nvPr/>
        </p:nvSpPr>
        <p:spPr>
          <a:xfrm>
            <a:off x="3124200" y="6096000"/>
            <a:ext cx="457200" cy="457200"/>
          </a:xfrm>
          <a:prstGeom prst="bracketPair">
            <a:avLst>
              <a:gd name="adj" fmla="val 16667"/>
            </a:avLst>
          </a:prstGeom>
          <a:no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13332" name="Rectangle 20"/>
          <p:cNvSpPr/>
          <p:nvPr/>
        </p:nvSpPr>
        <p:spPr>
          <a:xfrm>
            <a:off x="8229600" y="6096000"/>
            <a:ext cx="488950" cy="457200"/>
          </a:xfrm>
          <a:prstGeom prst="rect">
            <a:avLst/>
          </a:prstGeom>
          <a:noFill/>
          <a:ln w="9525">
            <a:noFill/>
          </a:ln>
        </p:spPr>
        <p:txBody>
          <a:bodyPr wrap="none">
            <a:spAutoFit/>
          </a:bodyPr>
          <a:p>
            <a:r>
              <a:rPr lang="zh-CN" altLang="en-US" dirty="0">
                <a:solidFill>
                  <a:srgbClr val="FF3300"/>
                </a:solidFill>
                <a:latin typeface="Times New Roman" panose="02020603050405020304" pitchFamily="18" charset="0"/>
              </a:rPr>
              <a:t>只</a:t>
            </a:r>
            <a:endParaRPr lang="zh-CN" altLang="en-US" dirty="0">
              <a:solidFill>
                <a:srgbClr val="FF3300"/>
              </a:solidFill>
              <a:latin typeface="Times New Roman" panose="02020603050405020304" pitchFamily="18" charset="0"/>
            </a:endParaRPr>
          </a:p>
        </p:txBody>
      </p:sp>
      <p:sp>
        <p:nvSpPr>
          <p:cNvPr id="7186" name="WordArt 21"/>
          <p:cNvSpPr>
            <a:spLocks noTextEdit="1"/>
          </p:cNvSpPr>
          <p:nvPr/>
        </p:nvSpPr>
        <p:spPr>
          <a:xfrm>
            <a:off x="3276600" y="2971800"/>
            <a:ext cx="114300" cy="514350"/>
          </a:xfrm>
          <a:prstGeom prst="rect">
            <a:avLst/>
          </a:prstGeom>
        </p:spPr>
        <p:txBody>
          <a:bodyPr wrap="none" fromWordArt="1">
            <a:prstTxWarp prst="textPlain">
              <a:avLst>
                <a:gd name="adj" fmla="val 50000"/>
              </a:avLst>
            </a:prstTxWarp>
            <a:normAutofit/>
          </a:bodyPr>
          <a:p>
            <a:pPr algn="ctr" eaLnBrk="0" hangingPunct="0"/>
            <a:r>
              <a:rPr lang="zh-CN" altLang="en-US" sz="3600">
                <a:ln w="9525" cap="flat" cmpd="sng">
                  <a:solidFill>
                    <a:srgbClr val="000000"/>
                  </a:solidFill>
                  <a:prstDash val="solid"/>
                  <a:headEnd type="none" w="med" len="med"/>
                  <a:tailEnd type="none" w="med" len="med"/>
                </a:ln>
                <a:solidFill>
                  <a:srgbClr val="99FF66"/>
                </a:solidFill>
                <a:latin typeface="宋体" panose="02010600030101010101" pitchFamily="2" charset="-122"/>
                <a:ea typeface="宋体" panose="02010600030101010101" pitchFamily="2" charset="-122"/>
              </a:rPr>
              <a:t>2</a:t>
            </a:r>
            <a:endParaRPr lang="zh-CN" altLang="en-US" sz="3600">
              <a:ln w="9525" cap="flat" cmpd="sng">
                <a:solidFill>
                  <a:srgbClr val="000000"/>
                </a:solidFill>
                <a:prstDash val="solid"/>
                <a:headEnd type="none" w="med" len="med"/>
                <a:tailEnd type="none" w="med" len="med"/>
              </a:ln>
              <a:solidFill>
                <a:srgbClr val="99FF66"/>
              </a:solidFill>
              <a:latin typeface="宋体" panose="02010600030101010101" pitchFamily="2" charset="-122"/>
              <a:ea typeface="宋体" panose="02010600030101010101" pitchFamily="2" charset="-122"/>
            </a:endParaRPr>
          </a:p>
        </p:txBody>
      </p:sp>
      <p:sp>
        <p:nvSpPr>
          <p:cNvPr id="7187" name="WordArt 22"/>
          <p:cNvSpPr>
            <a:spLocks noTextEdit="1"/>
          </p:cNvSpPr>
          <p:nvPr/>
        </p:nvSpPr>
        <p:spPr>
          <a:xfrm>
            <a:off x="7467600" y="3048000"/>
            <a:ext cx="228600" cy="457200"/>
          </a:xfrm>
          <a:prstGeom prst="rect">
            <a:avLst/>
          </a:prstGeom>
        </p:spPr>
        <p:txBody>
          <a:bodyPr wrap="none" fromWordArt="1">
            <a:prstTxWarp prst="textPlain">
              <a:avLst>
                <a:gd name="adj" fmla="val 50000"/>
              </a:avLst>
            </a:prstTxWarp>
            <a:normAutofit/>
          </a:bodyPr>
          <a:p>
            <a:pPr algn="ctr" eaLnBrk="0" hangingPunct="0"/>
            <a:r>
              <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rPr>
              <a:t>1</a:t>
            </a:r>
            <a:endParaRPr lang="zh-CN" altLang="en-US" sz="3600">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宋体" panose="02010600030101010101" pitchFamily="2" charset="-122"/>
              <a:ea typeface="宋体" panose="02010600030101010101" pitchFamily="2" charset="-122"/>
            </a:endParaRPr>
          </a:p>
        </p:txBody>
      </p:sp>
      <p:sp>
        <p:nvSpPr>
          <p:cNvPr id="7188" name="WordArt 23"/>
          <p:cNvSpPr>
            <a:spLocks noTextEdit="1"/>
          </p:cNvSpPr>
          <p:nvPr/>
        </p:nvSpPr>
        <p:spPr>
          <a:xfrm>
            <a:off x="3200400" y="6096000"/>
            <a:ext cx="228600" cy="525463"/>
          </a:xfrm>
          <a:prstGeom prst="rect">
            <a:avLst/>
          </a:prstGeom>
        </p:spPr>
        <p:txBody>
          <a:bodyPr wrap="none" fromWordArt="1">
            <a:prstTxWarp prst="textDoubleWave1">
              <a:avLst>
                <a:gd name="adj1" fmla="val 6500"/>
                <a:gd name="adj2" fmla="val 0"/>
              </a:avLst>
            </a:prstTxWarp>
            <a:normAutofit/>
          </a:bodyPr>
          <a:p>
            <a:pPr algn="ctr" eaLnBrk="0" hangingPunct="0"/>
            <a:r>
              <a:rPr lang="zh-CN" altLang="en-US" sz="3600" spc="-360">
                <a:ln w="12700" cap="flat" cmpd="sng">
                  <a:solidFill>
                    <a:srgbClr val="000099"/>
                  </a:solidFill>
                  <a:prstDash val="solid"/>
                  <a:headEnd type="none" w="med" len="med"/>
                  <a:tailEnd type="none" w="med" len="me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rPr>
              <a:t>3</a:t>
            </a:r>
            <a:endParaRPr lang="zh-CN" altLang="en-US" sz="3600" spc="-360">
              <a:ln w="12700" cap="flat" cmpd="sng">
                <a:solidFill>
                  <a:srgbClr val="000099"/>
                </a:solidFill>
                <a:prstDash val="solid"/>
                <a:headEnd type="none" w="med" len="med"/>
                <a:tailEnd type="none" w="med" len="med"/>
              </a:ln>
              <a:solidFill>
                <a:srgbClr val="33CCFF"/>
              </a:solidFill>
              <a:effectLst>
                <a:outerShdw dist="125724" dir="18900000" algn="ctr" rotWithShape="0">
                  <a:srgbClr val="000099"/>
                </a:outerShdw>
              </a:effectLst>
              <a:latin typeface="宋体" panose="02010600030101010101" pitchFamily="2" charset="-122"/>
              <a:ea typeface="宋体" panose="02010600030101010101" pitchFamily="2" charset="-122"/>
            </a:endParaRPr>
          </a:p>
        </p:txBody>
      </p:sp>
      <p:sp>
        <p:nvSpPr>
          <p:cNvPr id="7189" name="WordArt 24"/>
          <p:cNvSpPr>
            <a:spLocks noTextEdit="1"/>
          </p:cNvSpPr>
          <p:nvPr/>
        </p:nvSpPr>
        <p:spPr>
          <a:xfrm>
            <a:off x="7467600" y="6019800"/>
            <a:ext cx="228600" cy="6096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rPr>
              <a:t>5</a:t>
            </a:r>
            <a:endPar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in)">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13315"/>
                                        </p:tgtEl>
                                        <p:attrNameLst>
                                          <p:attrName>style.visibility</p:attrName>
                                        </p:attrNameLst>
                                      </p:cBhvr>
                                      <p:to>
                                        <p:strVal val="visible"/>
                                      </p:to>
                                    </p:set>
                                    <p:anim calcmode="lin" valueType="num">
                                      <p:cBhvr>
                                        <p:cTn id="12" dur="500" fill="hold"/>
                                        <p:tgtEl>
                                          <p:spTgt spid="13315"/>
                                        </p:tgtEl>
                                        <p:attrNameLst>
                                          <p:attrName>ppt_w</p:attrName>
                                        </p:attrNameLst>
                                      </p:cBhvr>
                                      <p:tavLst>
                                        <p:tav tm="0">
                                          <p:val>
                                            <p:fltVal val="0.000000"/>
                                          </p:val>
                                        </p:tav>
                                        <p:tav tm="100000">
                                          <p:val>
                                            <p:strVal val="#ppt_w"/>
                                          </p:val>
                                        </p:tav>
                                      </p:tavLst>
                                    </p:anim>
                                    <p:anim calcmode="lin" valueType="num">
                                      <p:cBhvr>
                                        <p:cTn id="13" dur="500" fill="hold"/>
                                        <p:tgtEl>
                                          <p:spTgt spid="13315"/>
                                        </p:tgtEl>
                                        <p:attrNameLst>
                                          <p:attrName>ppt_h</p:attrName>
                                        </p:attrNameLst>
                                      </p:cBhvr>
                                      <p:tavLst>
                                        <p:tav tm="0">
                                          <p:val>
                                            <p:fltVal val="0.00000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3316"/>
                                        </p:tgtEl>
                                        <p:attrNameLst>
                                          <p:attrName>style.visibility</p:attrName>
                                        </p:attrNameLst>
                                      </p:cBhvr>
                                      <p:to>
                                        <p:strVal val="visible"/>
                                      </p:to>
                                    </p:set>
                                    <p:animEffect transition="in" filter="blinds(horizontal)">
                                      <p:cBhvr>
                                        <p:cTn id="18" dur="500"/>
                                        <p:tgtEl>
                                          <p:spTgt spid="13316"/>
                                        </p:tgtEl>
                                      </p:cBhvr>
                                    </p:animEffect>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nodeType="clickEffect">
                                  <p:stCondLst>
                                    <p:cond delay="0"/>
                                  </p:stCondLst>
                                  <p:childTnLst>
                                    <p:set>
                                      <p:cBhvr>
                                        <p:cTn id="22" dur="1" fill="hold">
                                          <p:stCondLst>
                                            <p:cond delay="499"/>
                                          </p:stCondLst>
                                        </p:cTn>
                                        <p:tgtEl>
                                          <p:spTgt spid="13318"/>
                                        </p:tgtEl>
                                        <p:attrNameLst>
                                          <p:attrName>style.visibility</p:attrName>
                                        </p:attrNameLst>
                                      </p:cBhvr>
                                      <p:to>
                                        <p:strVal val="visible"/>
                                      </p:to>
                                    </p:set>
                                    <p:anim calcmode="lin" valueType="num">
                                      <p:cBhvr>
                                        <p:cTn id="23" dur="1" fill="hold"/>
                                        <p:tgtEl>
                                          <p:spTgt spid="13318"/>
                                        </p:tgtEl>
                                      </p:cBhvr>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7174"/>
                                        </p:tgtEl>
                                        <p:attrNameLst>
                                          <p:attrName>style.visibility</p:attrName>
                                        </p:attrNameLst>
                                      </p:cBhvr>
                                      <p:to>
                                        <p:strVal val="visible"/>
                                      </p:to>
                                    </p:set>
                                    <p:anim calcmode="lin" valueType="num">
                                      <p:cBhvr>
                                        <p:cTn id="28" dur="500" fill="hold"/>
                                        <p:tgtEl>
                                          <p:spTgt spid="7174"/>
                                        </p:tgtEl>
                                        <p:attrNameLst>
                                          <p:attrName>ppt_w</p:attrName>
                                        </p:attrNameLst>
                                      </p:cBhvr>
                                      <p:tavLst>
                                        <p:tav tm="0">
                                          <p:val>
                                            <p:fltVal val="0.000000"/>
                                          </p:val>
                                        </p:tav>
                                        <p:tav tm="100000">
                                          <p:val>
                                            <p:strVal val="#ppt_w"/>
                                          </p:val>
                                        </p:tav>
                                      </p:tavLst>
                                    </p:anim>
                                    <p:anim calcmode="lin" valueType="num">
                                      <p:cBhvr>
                                        <p:cTn id="29" dur="500" fill="hold"/>
                                        <p:tgtEl>
                                          <p:spTgt spid="7174"/>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2"/>
                                        </p:tgtEl>
                                        <p:attrNameLst>
                                          <p:attrName>style.visibility</p:attrName>
                                        </p:attrNameLst>
                                      </p:cBhvr>
                                      <p:to>
                                        <p:strVal val="visible"/>
                                      </p:to>
                                    </p:set>
                                    <p:anim calcmode="lin" valueType="num">
                                      <p:cBhvr additive="base">
                                        <p:cTn id="34" dur="500" fill="hold"/>
                                        <p:tgtEl>
                                          <p:spTgt spid="13322"/>
                                        </p:tgtEl>
                                        <p:attrNameLst>
                                          <p:attrName>ppt_x</p:attrName>
                                        </p:attrNameLst>
                                      </p:cBhvr>
                                      <p:tavLst>
                                        <p:tav tm="0">
                                          <p:val>
                                            <p:strVal val="#ppt_x"/>
                                          </p:val>
                                        </p:tav>
                                        <p:tav tm="100000">
                                          <p:val>
                                            <p:strVal val="#ppt_x"/>
                                          </p:val>
                                        </p:tav>
                                      </p:tavLst>
                                    </p:anim>
                                    <p:anim calcmode="lin" valueType="num">
                                      <p:cBhvr additive="base">
                                        <p:cTn id="35" dur="500" fill="hold"/>
                                        <p:tgtEl>
                                          <p:spTgt spid="1332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3323"/>
                                        </p:tgtEl>
                                        <p:attrNameLst>
                                          <p:attrName>style.visibility</p:attrName>
                                        </p:attrNameLst>
                                      </p:cBhvr>
                                      <p:to>
                                        <p:strVal val="visible"/>
                                      </p:to>
                                    </p:set>
                                    <p:animEffect transition="in" filter="dissolve">
                                      <p:cBhvr>
                                        <p:cTn id="40" dur="500"/>
                                        <p:tgtEl>
                                          <p:spTgt spid="13323"/>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177"/>
                                        </p:tgtEl>
                                        <p:attrNameLst>
                                          <p:attrName>style.visibility</p:attrName>
                                        </p:attrNameLst>
                                      </p:cBhvr>
                                      <p:to>
                                        <p:strVal val="visible"/>
                                      </p:to>
                                    </p:set>
                                    <p:animEffect transition="in" filter="blinds(horizontal)">
                                      <p:cBhvr>
                                        <p:cTn id="45" dur="500"/>
                                        <p:tgtEl>
                                          <p:spTgt spid="7177"/>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499"/>
                                          </p:stCondLst>
                                        </p:cTn>
                                        <p:tgtEl>
                                          <p:spTgt spid="13325"/>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8" presetClass="entr" presetSubtype="12" fill="hold" grpId="0" nodeType="clickEffect">
                                  <p:stCondLst>
                                    <p:cond delay="0"/>
                                  </p:stCondLst>
                                  <p:childTnLst>
                                    <p:set>
                                      <p:cBhvr>
                                        <p:cTn id="53" dur="1" fill="hold">
                                          <p:stCondLst>
                                            <p:cond delay="0"/>
                                          </p:stCondLst>
                                        </p:cTn>
                                        <p:tgtEl>
                                          <p:spTgt spid="13326"/>
                                        </p:tgtEl>
                                        <p:attrNameLst>
                                          <p:attrName>style.visibility</p:attrName>
                                        </p:attrNameLst>
                                      </p:cBhvr>
                                      <p:to>
                                        <p:strVal val="visible"/>
                                      </p:to>
                                    </p:set>
                                    <p:animEffect transition="in" filter="strips(downLeft)">
                                      <p:cBhvr>
                                        <p:cTn id="54" dur="500"/>
                                        <p:tgtEl>
                                          <p:spTgt spid="13326"/>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7180"/>
                                        </p:tgtEl>
                                        <p:attrNameLst>
                                          <p:attrName>style.visibility</p:attrName>
                                        </p:attrNameLst>
                                      </p:cBhvr>
                                      <p:to>
                                        <p:strVal val="visible"/>
                                      </p:to>
                                    </p:set>
                                    <p:anim calcmode="lin" valueType="num">
                                      <p:cBhvr additive="base">
                                        <p:cTn id="59" dur="500" fill="hold"/>
                                        <p:tgtEl>
                                          <p:spTgt spid="7180"/>
                                        </p:tgtEl>
                                        <p:attrNameLst>
                                          <p:attrName>ppt_x</p:attrName>
                                        </p:attrNameLst>
                                      </p:cBhvr>
                                      <p:tavLst>
                                        <p:tav tm="0">
                                          <p:val>
                                            <p:strVal val="#ppt_x"/>
                                          </p:val>
                                        </p:tav>
                                        <p:tav tm="100000">
                                          <p:val>
                                            <p:strVal val="#ppt_x"/>
                                          </p:val>
                                        </p:tav>
                                      </p:tavLst>
                                    </p:anim>
                                    <p:anim calcmode="lin" valueType="num">
                                      <p:cBhvr additive="base">
                                        <p:cTn id="60" dur="500" fill="hold"/>
                                        <p:tgtEl>
                                          <p:spTgt spid="7180"/>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499"/>
                                          </p:stCondLst>
                                        </p:cTn>
                                        <p:tgtEl>
                                          <p:spTgt spid="1333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3329"/>
                                        </p:tgtEl>
                                        <p:attrNameLst>
                                          <p:attrName>style.visibility</p:attrName>
                                        </p:attrNameLst>
                                      </p:cBhvr>
                                      <p:to>
                                        <p:strVal val="visible"/>
                                      </p:to>
                                    </p:set>
                                    <p:anim calcmode="lin" valueType="num">
                                      <p:cBhvr additive="base">
                                        <p:cTn id="69" dur="500" fill="hold"/>
                                        <p:tgtEl>
                                          <p:spTgt spid="13329"/>
                                        </p:tgtEl>
                                        <p:attrNameLst>
                                          <p:attrName>ppt_x</p:attrName>
                                        </p:attrNameLst>
                                      </p:cBhvr>
                                      <p:tavLst>
                                        <p:tav tm="0">
                                          <p:val>
                                            <p:strVal val="#ppt_x"/>
                                          </p:val>
                                        </p:tav>
                                        <p:tav tm="100000">
                                          <p:val>
                                            <p:strVal val="#ppt_x"/>
                                          </p:val>
                                        </p:tav>
                                      </p:tavLst>
                                    </p:anim>
                                    <p:anim calcmode="lin" valueType="num">
                                      <p:cBhvr additive="base">
                                        <p:cTn id="70" dur="500" fill="hold"/>
                                        <p:tgtEl>
                                          <p:spTgt spid="13329"/>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 presetClass="entr" presetSubtype="16" fill="hold" nodeType="clickEffect">
                                  <p:stCondLst>
                                    <p:cond delay="0"/>
                                  </p:stCondLst>
                                  <p:childTnLst>
                                    <p:set>
                                      <p:cBhvr>
                                        <p:cTn id="74" dur="1" fill="hold">
                                          <p:stCondLst>
                                            <p:cond delay="0"/>
                                          </p:stCondLst>
                                        </p:cTn>
                                        <p:tgtEl>
                                          <p:spTgt spid="7183"/>
                                        </p:tgtEl>
                                        <p:attrNameLst>
                                          <p:attrName>style.visibility</p:attrName>
                                        </p:attrNameLst>
                                      </p:cBhvr>
                                      <p:to>
                                        <p:strVal val="visible"/>
                                      </p:to>
                                    </p:set>
                                    <p:animEffect transition="in" filter="box(in)">
                                      <p:cBhvr>
                                        <p:cTn id="75" dur="500"/>
                                        <p:tgtEl>
                                          <p:spTgt spid="7183"/>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499"/>
                                          </p:stCondLst>
                                        </p:cTn>
                                        <p:tgtEl>
                                          <p:spTgt spid="13328"/>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5" presetClass="entr" presetSubtype="10" fill="hold" grpId="0" nodeType="clickEffect">
                                  <p:stCondLst>
                                    <p:cond delay="0"/>
                                  </p:stCondLst>
                                  <p:childTnLst>
                                    <p:set>
                                      <p:cBhvr>
                                        <p:cTn id="83" dur="1" fill="hold">
                                          <p:stCondLst>
                                            <p:cond delay="0"/>
                                          </p:stCondLst>
                                        </p:cTn>
                                        <p:tgtEl>
                                          <p:spTgt spid="13332"/>
                                        </p:tgtEl>
                                        <p:attrNameLst>
                                          <p:attrName>style.visibility</p:attrName>
                                        </p:attrNameLst>
                                      </p:cBhvr>
                                      <p:to>
                                        <p:strVal val="visible"/>
                                      </p:to>
                                    </p:set>
                                    <p:animEffect transition="in" filter="checkerboard(across)">
                                      <p:cBhvr>
                                        <p:cTn id="84" dur="500"/>
                                        <p:tgtEl>
                                          <p:spTgt spid="13332"/>
                                        </p:tgtEl>
                                      </p:cBhvr>
                                    </p:animEffect>
                                  </p:childTnLst>
                                </p:cTn>
                              </p:par>
                            </p:childTnLst>
                          </p:cTn>
                        </p:par>
                      </p:childTnLst>
                    </p:cTn>
                  </p:par>
                  <p:par>
                    <p:cTn id="85" fill="hold">
                      <p:stCondLst>
                        <p:cond delay="indefinite"/>
                      </p:stCondLst>
                      <p:childTnLst>
                        <p:par>
                          <p:cTn id="86" fill="hold">
                            <p:stCondLst>
                              <p:cond delay="0"/>
                            </p:stCondLst>
                            <p:childTnLst>
                              <p:par>
                                <p:cTn id="87" presetID="19" presetClass="entr" presetSubtype="10" fill="hold" nodeType="clickEffect">
                                  <p:stCondLst>
                                    <p:cond delay="0"/>
                                  </p:stCondLst>
                                  <p:childTnLst>
                                    <p:set>
                                      <p:cBhvr>
                                        <p:cTn id="88" dur="1" fill="hold">
                                          <p:stCondLst>
                                            <p:cond delay="0"/>
                                          </p:stCondLst>
                                        </p:cTn>
                                        <p:tgtEl>
                                          <p:spTgt spid="7186"/>
                                        </p:tgtEl>
                                        <p:attrNameLst>
                                          <p:attrName>style.visibility</p:attrName>
                                        </p:attrNameLst>
                                      </p:cBhvr>
                                      <p:to>
                                        <p:strVal val="visible"/>
                                      </p:to>
                                    </p:set>
                                    <p:anim calcmode="lin" valueType="num">
                                      <p:cBhvr>
                                        <p:cTn id="89" dur="5000" fill="hold"/>
                                        <p:tgtEl>
                                          <p:spTgt spid="7186"/>
                                        </p:tgtEl>
                                        <p:attrNameLst>
                                          <p:attrName>ppt_w</p:attrName>
                                        </p:attrNameLst>
                                      </p:cBhvr>
                                      <p:tavLst>
                                        <p:tav tm="0" fmla="#ppt_w*sin(2.5*pi*$)">
                                          <p:val>
                                            <p:fltVal val="0.000000"/>
                                          </p:val>
                                        </p:tav>
                                        <p:tav tm="100000">
                                          <p:val>
                                            <p:fltVal val="1.000000"/>
                                          </p:val>
                                        </p:tav>
                                      </p:tavLst>
                                    </p:anim>
                                    <p:anim calcmode="lin" valueType="num">
                                      <p:cBhvr>
                                        <p:cTn id="90" dur="5000" fill="hold"/>
                                        <p:tgtEl>
                                          <p:spTgt spid="7186"/>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87"/>
                                            </p:cond>
                                          </p:stCondLst>
                                          <p:endCondLst>
                                            <p:cond evt="onStopAudio" delay="0">
                                              <p:tgtEl>
                                                <p:sldTgt/>
                                              </p:tgtEl>
                                            </p:cond>
                                          </p:endCondLst>
                                        </p:cTn>
                                        <p:tgtEl>
                                          <p:sndTgt r:embed="rId6" name="chimes.wav"/>
                                        </p:tgtEl>
                                      </p:cMediaNode>
                                    </p:audio>
                                  </p:sub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7187"/>
                                        </p:tgtEl>
                                        <p:attrNameLst>
                                          <p:attrName>style.visibility</p:attrName>
                                        </p:attrNameLst>
                                      </p:cBhvr>
                                      <p:to>
                                        <p:strVal val="visible"/>
                                      </p:to>
                                    </p:set>
                                    <p:anim calcmode="lin" valueType="num">
                                      <p:cBhvr additive="base">
                                        <p:cTn id="95" dur="500" fill="hold"/>
                                        <p:tgtEl>
                                          <p:spTgt spid="7187"/>
                                        </p:tgtEl>
                                        <p:attrNameLst>
                                          <p:attrName>ppt_x</p:attrName>
                                        </p:attrNameLst>
                                      </p:cBhvr>
                                      <p:tavLst>
                                        <p:tav tm="0">
                                          <p:val>
                                            <p:strVal val="#ppt_x"/>
                                          </p:val>
                                        </p:tav>
                                        <p:tav tm="100000">
                                          <p:val>
                                            <p:strVal val="#ppt_x"/>
                                          </p:val>
                                        </p:tav>
                                      </p:tavLst>
                                    </p:anim>
                                    <p:anim calcmode="lin" valueType="num">
                                      <p:cBhvr additive="base">
                                        <p:cTn id="96" dur="500" fill="hold"/>
                                        <p:tgtEl>
                                          <p:spTgt spid="7187"/>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3"/>
                                            </p:cond>
                                          </p:stCondLst>
                                          <p:endCondLst>
                                            <p:cond evt="onStopAudio" delay="0">
                                              <p:tgtEl>
                                                <p:sldTgt/>
                                              </p:tgtEl>
                                            </p:cond>
                                          </p:endCondLst>
                                        </p:cTn>
                                        <p:tgtEl>
                                          <p:sndTgt r:embed="rId7" name="type.wav"/>
                                        </p:tgtEl>
                                      </p:cMediaNode>
                                    </p:audio>
                                  </p:subTnLst>
                                </p:cTn>
                              </p:par>
                            </p:childTnLst>
                          </p:cTn>
                        </p:par>
                      </p:childTnLst>
                    </p:cTn>
                  </p:par>
                  <p:par>
                    <p:cTn id="97" fill="hold">
                      <p:stCondLst>
                        <p:cond delay="indefinite"/>
                      </p:stCondLst>
                      <p:childTnLst>
                        <p:par>
                          <p:cTn id="98" fill="hold">
                            <p:stCondLst>
                              <p:cond delay="0"/>
                            </p:stCondLst>
                            <p:childTnLst>
                              <p:par>
                                <p:cTn id="99" presetID="2" presetClass="entr" presetSubtype="4" fill="hold" nodeType="clickEffect">
                                  <p:stCondLst>
                                    <p:cond delay="0"/>
                                  </p:stCondLst>
                                  <p:childTnLst>
                                    <p:set>
                                      <p:cBhvr>
                                        <p:cTn id="100" dur="1" fill="hold">
                                          <p:stCondLst>
                                            <p:cond delay="0"/>
                                          </p:stCondLst>
                                        </p:cTn>
                                        <p:tgtEl>
                                          <p:spTgt spid="7188"/>
                                        </p:tgtEl>
                                        <p:attrNameLst>
                                          <p:attrName>style.visibility</p:attrName>
                                        </p:attrNameLst>
                                      </p:cBhvr>
                                      <p:to>
                                        <p:strVal val="visible"/>
                                      </p:to>
                                    </p:set>
                                    <p:anim calcmode="lin" valueType="num">
                                      <p:cBhvr additive="base">
                                        <p:cTn id="101" dur="500" fill="hold"/>
                                        <p:tgtEl>
                                          <p:spTgt spid="7188"/>
                                        </p:tgtEl>
                                        <p:attrNameLst>
                                          <p:attrName>ppt_x</p:attrName>
                                        </p:attrNameLst>
                                      </p:cBhvr>
                                      <p:tavLst>
                                        <p:tav tm="0">
                                          <p:val>
                                            <p:strVal val="#ppt_x"/>
                                          </p:val>
                                        </p:tav>
                                        <p:tav tm="100000">
                                          <p:val>
                                            <p:strVal val="#ppt_x"/>
                                          </p:val>
                                        </p:tav>
                                      </p:tavLst>
                                    </p:anim>
                                    <p:anim calcmode="lin" valueType="num">
                                      <p:cBhvr additive="base">
                                        <p:cTn id="102" dur="500" fill="hold"/>
                                        <p:tgtEl>
                                          <p:spTgt spid="718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9"/>
                                            </p:cond>
                                          </p:stCondLst>
                                          <p:endCondLst>
                                            <p:cond evt="onStopAudio" delay="0">
                                              <p:tgtEl>
                                                <p:sldTgt/>
                                              </p:tgtEl>
                                            </p:cond>
                                          </p:endCondLst>
                                        </p:cTn>
                                        <p:tgtEl>
                                          <p:sndTgt r:embed="rId8" name="carbrake.wav"/>
                                        </p:tgtEl>
                                      </p:cMediaNode>
                                    </p:audio>
                                  </p:sub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7189"/>
                                        </p:tgtEl>
                                        <p:attrNameLst>
                                          <p:attrName>style.visibility</p:attrName>
                                        </p:attrNameLst>
                                      </p:cBhvr>
                                      <p:to>
                                        <p:strVal val="visible"/>
                                      </p:to>
                                    </p:set>
                                    <p:anim calcmode="lin" valueType="num">
                                      <p:cBhvr additive="base">
                                        <p:cTn id="107" dur="500" fill="hold"/>
                                        <p:tgtEl>
                                          <p:spTgt spid="7189"/>
                                        </p:tgtEl>
                                        <p:attrNameLst>
                                          <p:attrName>ppt_x</p:attrName>
                                        </p:attrNameLst>
                                      </p:cBhvr>
                                      <p:tavLst>
                                        <p:tav tm="0">
                                          <p:val>
                                            <p:strVal val="#ppt_x"/>
                                          </p:val>
                                        </p:tav>
                                        <p:tav tm="100000">
                                          <p:val>
                                            <p:strVal val="#ppt_x"/>
                                          </p:val>
                                        </p:tav>
                                      </p:tavLst>
                                    </p:anim>
                                    <p:anim calcmode="lin" valueType="num">
                                      <p:cBhvr additive="base">
                                        <p:cTn id="108" dur="500" fill="hold"/>
                                        <p:tgtEl>
                                          <p:spTgt spid="718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5"/>
                                            </p:cond>
                                          </p:stCondLst>
                                          <p:endCondLst>
                                            <p:cond evt="onStopAudio" delay="0">
                                              <p:tgtEl>
                                                <p:sldTgt/>
                                              </p:tgtEl>
                                            </p:cond>
                                          </p:endCondLst>
                                        </p:cTn>
                                        <p:tgtEl>
                                          <p:sndTgt r:embed="rId9"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2" grpId="0" animBg="1"/>
      <p:bldP spid="13323" grpId="0"/>
      <p:bldP spid="13325" grpId="0" animBg="1"/>
      <p:bldP spid="13326" grpId="0"/>
      <p:bldP spid="13328" grpId="0" animBg="1"/>
      <p:bldP spid="13329" grpId="0"/>
      <p:bldP spid="13331" grpId="0" animBg="1"/>
      <p:bldP spid="1333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Text Box 2"/>
          <p:cNvSpPr txBox="1"/>
          <p:nvPr/>
        </p:nvSpPr>
        <p:spPr>
          <a:xfrm>
            <a:off x="685800" y="304800"/>
            <a:ext cx="8153400" cy="1006475"/>
          </a:xfrm>
          <a:prstGeom prst="rect">
            <a:avLst/>
          </a:prstGeom>
          <a:noFill/>
          <a:ln w="9525">
            <a:noFill/>
          </a:ln>
        </p:spPr>
        <p:txBody>
          <a:bodyPr>
            <a:spAutoFit/>
          </a:bodyPr>
          <a:p>
            <a:pPr>
              <a:spcBef>
                <a:spcPct val="50000"/>
              </a:spcBef>
            </a:pPr>
            <a:r>
              <a:rPr lang="zh-CN" altLang="en-US" sz="6000" b="1" dirty="0">
                <a:solidFill>
                  <a:srgbClr val="FF7C80"/>
                </a:solidFill>
                <a:latin typeface="Times New Roman" panose="02020603050405020304" pitchFamily="18" charset="0"/>
                <a:ea typeface="隶书" panose="02010509060101010101" pitchFamily="49" charset="-122"/>
              </a:rPr>
              <a:t>数一数</a:t>
            </a:r>
            <a:endParaRPr lang="zh-CN" altLang="en-US" sz="6000" b="1" dirty="0">
              <a:solidFill>
                <a:srgbClr val="FF7C80"/>
              </a:solidFill>
              <a:latin typeface="Times New Roman" panose="02020603050405020304" pitchFamily="18" charset="0"/>
              <a:ea typeface="隶书" panose="02010509060101010101" pitchFamily="49" charset="-122"/>
            </a:endParaRPr>
          </a:p>
        </p:txBody>
      </p:sp>
      <p:sp>
        <p:nvSpPr>
          <p:cNvPr id="11267" name="Text Box 3"/>
          <p:cNvSpPr txBox="1"/>
          <p:nvPr/>
        </p:nvSpPr>
        <p:spPr>
          <a:xfrm>
            <a:off x="7696200" y="2209800"/>
            <a:ext cx="1752600" cy="823913"/>
          </a:xfrm>
          <a:prstGeom prst="rect">
            <a:avLst/>
          </a:prstGeom>
          <a:noFill/>
          <a:ln w="9525">
            <a:noFill/>
          </a:ln>
        </p:spPr>
        <p:txBody>
          <a:bodyPr>
            <a:spAutoFit/>
          </a:bodyPr>
          <a:p>
            <a:pPr>
              <a:spcBef>
                <a:spcPct val="50000"/>
              </a:spcBef>
            </a:pPr>
            <a:r>
              <a:rPr lang="en-US" altLang="zh-CN" sz="4800" dirty="0">
                <a:solidFill>
                  <a:srgbClr val="FF3300"/>
                </a:solidFill>
                <a:latin typeface="Tahoma" panose="020B0604030504040204" pitchFamily="34" charset="0"/>
              </a:rPr>
              <a:t>3</a:t>
            </a:r>
            <a:endParaRPr lang="en-US" altLang="zh-CN" sz="4800" dirty="0">
              <a:solidFill>
                <a:srgbClr val="FF3300"/>
              </a:solidFill>
              <a:latin typeface="Tahoma" panose="020B0604030504040204" pitchFamily="34" charset="0"/>
            </a:endParaRPr>
          </a:p>
        </p:txBody>
      </p:sp>
      <p:sp>
        <p:nvSpPr>
          <p:cNvPr id="11268" name="Text Box 4"/>
          <p:cNvSpPr txBox="1"/>
          <p:nvPr/>
        </p:nvSpPr>
        <p:spPr>
          <a:xfrm>
            <a:off x="7696200" y="3352800"/>
            <a:ext cx="457200" cy="823913"/>
          </a:xfrm>
          <a:prstGeom prst="rect">
            <a:avLst/>
          </a:prstGeom>
          <a:noFill/>
          <a:ln w="9525">
            <a:noFill/>
          </a:ln>
        </p:spPr>
        <p:txBody>
          <a:bodyPr>
            <a:spAutoFit/>
          </a:bodyPr>
          <a:p>
            <a:pPr>
              <a:spcBef>
                <a:spcPct val="50000"/>
              </a:spcBef>
            </a:pPr>
            <a:r>
              <a:rPr lang="en-US" altLang="zh-CN" sz="4800" dirty="0">
                <a:solidFill>
                  <a:srgbClr val="FF3300"/>
                </a:solidFill>
                <a:latin typeface="Tahoma" panose="020B0604030504040204" pitchFamily="34" charset="0"/>
              </a:rPr>
              <a:t>2</a:t>
            </a:r>
            <a:endParaRPr lang="en-US" altLang="zh-CN" sz="4800" dirty="0">
              <a:solidFill>
                <a:srgbClr val="FF3300"/>
              </a:solidFill>
              <a:latin typeface="Tahoma" panose="020B0604030504040204" pitchFamily="34" charset="0"/>
            </a:endParaRPr>
          </a:p>
        </p:txBody>
      </p:sp>
      <p:sp>
        <p:nvSpPr>
          <p:cNvPr id="11269" name="Text Box 5"/>
          <p:cNvSpPr txBox="1"/>
          <p:nvPr/>
        </p:nvSpPr>
        <p:spPr>
          <a:xfrm>
            <a:off x="7696200" y="4357688"/>
            <a:ext cx="457200" cy="823912"/>
          </a:xfrm>
          <a:prstGeom prst="rect">
            <a:avLst/>
          </a:prstGeom>
          <a:noFill/>
          <a:ln w="9525">
            <a:noFill/>
          </a:ln>
        </p:spPr>
        <p:txBody>
          <a:bodyPr>
            <a:spAutoFit/>
          </a:bodyPr>
          <a:p>
            <a:pPr>
              <a:spcBef>
                <a:spcPct val="50000"/>
              </a:spcBef>
            </a:pPr>
            <a:r>
              <a:rPr lang="en-US" altLang="zh-CN" sz="4800" dirty="0">
                <a:solidFill>
                  <a:srgbClr val="FF3300"/>
                </a:solidFill>
                <a:latin typeface="Tahoma" panose="020B0604030504040204" pitchFamily="34" charset="0"/>
              </a:rPr>
              <a:t>2</a:t>
            </a:r>
            <a:endParaRPr lang="en-US" altLang="zh-CN" sz="4800" dirty="0">
              <a:solidFill>
                <a:srgbClr val="FF3300"/>
              </a:solidFill>
              <a:latin typeface="Tahoma" panose="020B0604030504040204" pitchFamily="34" charset="0"/>
            </a:endParaRPr>
          </a:p>
        </p:txBody>
      </p:sp>
      <p:grpSp>
        <p:nvGrpSpPr>
          <p:cNvPr id="11301" name="Group 37"/>
          <p:cNvGrpSpPr/>
          <p:nvPr/>
        </p:nvGrpSpPr>
        <p:grpSpPr>
          <a:xfrm>
            <a:off x="381000" y="1676400"/>
            <a:ext cx="5334000" cy="4648200"/>
            <a:chOff x="240" y="1056"/>
            <a:chExt cx="3360" cy="2928"/>
          </a:xfrm>
        </p:grpSpPr>
        <p:sp>
          <p:nvSpPr>
            <p:cNvPr id="8215" name="Rectangle 7"/>
            <p:cNvSpPr/>
            <p:nvPr/>
          </p:nvSpPr>
          <p:spPr>
            <a:xfrm>
              <a:off x="240" y="1056"/>
              <a:ext cx="3360" cy="2928"/>
            </a:xfrm>
            <a:prstGeom prst="rect">
              <a:avLst/>
            </a:prstGeom>
            <a:noFill/>
            <a:ln w="57150" cap="flat" cmpd="sng">
              <a:solidFill>
                <a:srgbClr val="669900"/>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6" name="Line 8"/>
            <p:cNvSpPr/>
            <p:nvPr/>
          </p:nvSpPr>
          <p:spPr>
            <a:xfrm>
              <a:off x="240" y="2053"/>
              <a:ext cx="3360" cy="1"/>
            </a:xfrm>
            <a:prstGeom prst="line">
              <a:avLst/>
            </a:prstGeom>
            <a:ln w="57150" cap="flat" cmpd="sng">
              <a:solidFill>
                <a:srgbClr val="669900"/>
              </a:solidFill>
              <a:prstDash val="solid"/>
              <a:miter/>
              <a:headEnd type="none" w="med" len="med"/>
              <a:tailEnd type="none" w="med" len="med"/>
            </a:ln>
          </p:spPr>
        </p:sp>
        <p:sp>
          <p:nvSpPr>
            <p:cNvPr id="8217" name="Line 9"/>
            <p:cNvSpPr/>
            <p:nvPr/>
          </p:nvSpPr>
          <p:spPr>
            <a:xfrm>
              <a:off x="240" y="2987"/>
              <a:ext cx="3360" cy="2"/>
            </a:xfrm>
            <a:prstGeom prst="line">
              <a:avLst/>
            </a:prstGeom>
            <a:ln w="57150" cap="flat" cmpd="sng">
              <a:solidFill>
                <a:srgbClr val="669900"/>
              </a:solidFill>
              <a:prstDash val="solid"/>
              <a:miter/>
              <a:headEnd type="none" w="med" len="med"/>
              <a:tailEnd type="none" w="med" len="med"/>
            </a:ln>
          </p:spPr>
        </p:sp>
        <p:sp>
          <p:nvSpPr>
            <p:cNvPr id="8218" name="Line 10"/>
            <p:cNvSpPr/>
            <p:nvPr/>
          </p:nvSpPr>
          <p:spPr>
            <a:xfrm>
              <a:off x="1403" y="1056"/>
              <a:ext cx="1" cy="2928"/>
            </a:xfrm>
            <a:prstGeom prst="line">
              <a:avLst/>
            </a:prstGeom>
            <a:ln w="57150" cap="flat" cmpd="sng">
              <a:solidFill>
                <a:srgbClr val="669900"/>
              </a:solidFill>
              <a:prstDash val="solid"/>
              <a:miter/>
              <a:headEnd type="none" w="med" len="med"/>
              <a:tailEnd type="none" w="med" len="med"/>
            </a:ln>
          </p:spPr>
        </p:sp>
        <p:sp>
          <p:nvSpPr>
            <p:cNvPr id="8219" name="Line 11"/>
            <p:cNvSpPr/>
            <p:nvPr/>
          </p:nvSpPr>
          <p:spPr>
            <a:xfrm>
              <a:off x="2566" y="1056"/>
              <a:ext cx="2" cy="2928"/>
            </a:xfrm>
            <a:prstGeom prst="line">
              <a:avLst/>
            </a:prstGeom>
            <a:ln w="57150" cap="flat" cmpd="sng">
              <a:solidFill>
                <a:srgbClr val="669900"/>
              </a:solidFill>
              <a:prstDash val="solid"/>
              <a:miter/>
              <a:headEnd type="none" w="med" len="med"/>
              <a:tailEnd type="none" w="med" len="med"/>
            </a:ln>
          </p:spPr>
        </p:sp>
        <p:sp>
          <p:nvSpPr>
            <p:cNvPr id="8220" name="AutoShape 12"/>
            <p:cNvSpPr/>
            <p:nvPr/>
          </p:nvSpPr>
          <p:spPr>
            <a:xfrm>
              <a:off x="2695" y="1243"/>
              <a:ext cx="711" cy="623"/>
            </a:xfrm>
            <a:prstGeom prst="triangle">
              <a:avLst>
                <a:gd name="adj" fmla="val 50000"/>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1" name="AutoShape 13"/>
            <p:cNvSpPr/>
            <p:nvPr/>
          </p:nvSpPr>
          <p:spPr>
            <a:xfrm>
              <a:off x="1597" y="1243"/>
              <a:ext cx="711" cy="623"/>
            </a:xfrm>
            <a:prstGeom prst="triangle">
              <a:avLst>
                <a:gd name="adj" fmla="val 50000"/>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2" name="Rectangle 14"/>
            <p:cNvSpPr/>
            <p:nvPr/>
          </p:nvSpPr>
          <p:spPr>
            <a:xfrm>
              <a:off x="2825" y="3299"/>
              <a:ext cx="517" cy="498"/>
            </a:xfrm>
            <a:prstGeom prst="rect">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3" name="Rectangle 15"/>
            <p:cNvSpPr/>
            <p:nvPr/>
          </p:nvSpPr>
          <p:spPr>
            <a:xfrm>
              <a:off x="1726" y="2302"/>
              <a:ext cx="517" cy="498"/>
            </a:xfrm>
            <a:prstGeom prst="rect">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4" name="Rectangle 16"/>
            <p:cNvSpPr/>
            <p:nvPr/>
          </p:nvSpPr>
          <p:spPr>
            <a:xfrm>
              <a:off x="563" y="1305"/>
              <a:ext cx="517" cy="499"/>
            </a:xfrm>
            <a:prstGeom prst="rect">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5" name="Oval 17"/>
            <p:cNvSpPr/>
            <p:nvPr/>
          </p:nvSpPr>
          <p:spPr>
            <a:xfrm>
              <a:off x="498" y="3236"/>
              <a:ext cx="647" cy="623"/>
            </a:xfrm>
            <a:prstGeom prst="ellipse">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6" name="Oval 18"/>
            <p:cNvSpPr/>
            <p:nvPr/>
          </p:nvSpPr>
          <p:spPr>
            <a:xfrm>
              <a:off x="1662" y="3236"/>
              <a:ext cx="646" cy="623"/>
            </a:xfrm>
            <a:prstGeom prst="ellipse">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7" name="Rectangle 19"/>
            <p:cNvSpPr/>
            <p:nvPr/>
          </p:nvSpPr>
          <p:spPr>
            <a:xfrm>
              <a:off x="2760" y="2427"/>
              <a:ext cx="711" cy="249"/>
            </a:xfrm>
            <a:prstGeom prst="rect">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28" name="Rectangle 20"/>
            <p:cNvSpPr/>
            <p:nvPr/>
          </p:nvSpPr>
          <p:spPr>
            <a:xfrm>
              <a:off x="498" y="2364"/>
              <a:ext cx="711" cy="249"/>
            </a:xfrm>
            <a:prstGeom prst="rect">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grpSp>
        <p:nvGrpSpPr>
          <p:cNvPr id="11303" name="Group 39"/>
          <p:cNvGrpSpPr/>
          <p:nvPr/>
        </p:nvGrpSpPr>
        <p:grpSpPr>
          <a:xfrm>
            <a:off x="5867400" y="1143000"/>
            <a:ext cx="4495800" cy="5105400"/>
            <a:chOff x="3696" y="720"/>
            <a:chExt cx="2832" cy="3216"/>
          </a:xfrm>
        </p:grpSpPr>
        <p:grpSp>
          <p:nvGrpSpPr>
            <p:cNvPr id="8201" name="Group 38"/>
            <p:cNvGrpSpPr/>
            <p:nvPr/>
          </p:nvGrpSpPr>
          <p:grpSpPr>
            <a:xfrm>
              <a:off x="3696" y="720"/>
              <a:ext cx="2832" cy="3216"/>
              <a:chOff x="3696" y="720"/>
              <a:chExt cx="2832" cy="3216"/>
            </a:xfrm>
          </p:grpSpPr>
          <p:grpSp>
            <p:nvGrpSpPr>
              <p:cNvPr id="8203" name="Group 23"/>
              <p:cNvGrpSpPr/>
              <p:nvPr/>
            </p:nvGrpSpPr>
            <p:grpSpPr>
              <a:xfrm>
                <a:off x="3696" y="720"/>
                <a:ext cx="2832" cy="1113"/>
                <a:chOff x="2928" y="1968"/>
                <a:chExt cx="2832" cy="1113"/>
              </a:xfrm>
            </p:grpSpPr>
            <p:sp>
              <p:nvSpPr>
                <p:cNvPr id="8212" name="Text Box 24"/>
                <p:cNvSpPr txBox="1"/>
                <p:nvPr/>
              </p:nvSpPr>
              <p:spPr>
                <a:xfrm>
                  <a:off x="2928" y="1968"/>
                  <a:ext cx="2832" cy="1113"/>
                </a:xfrm>
                <a:prstGeom prst="rect">
                  <a:avLst/>
                </a:prstGeom>
                <a:noFill/>
                <a:ln w="9525">
                  <a:noFill/>
                </a:ln>
              </p:spPr>
              <p:txBody>
                <a:bodyPr>
                  <a:spAutoFit/>
                </a:bodyPr>
                <a:p>
                  <a:pPr>
                    <a:spcBef>
                      <a:spcPct val="50000"/>
                    </a:spcBef>
                  </a:pPr>
                  <a:r>
                    <a:rPr lang="zh-CN" altLang="en-US" sz="4400" b="1" dirty="0">
                      <a:solidFill>
                        <a:srgbClr val="333300"/>
                      </a:solidFill>
                      <a:latin typeface="Times New Roman" panose="02020603050405020304" pitchFamily="18" charset="0"/>
                    </a:rPr>
                    <a:t>图中有</a:t>
                  </a:r>
                  <a:r>
                    <a:rPr lang="en-US" altLang="zh-CN" sz="4400" b="1" dirty="0">
                      <a:solidFill>
                        <a:srgbClr val="333300"/>
                      </a:solidFill>
                      <a:latin typeface="Times New Roman" panose="02020603050405020304" pitchFamily="18" charset="0"/>
                    </a:rPr>
                    <a:t>:</a:t>
                  </a:r>
                  <a:endParaRPr lang="en-US" altLang="zh-CN" sz="4400" b="1" dirty="0">
                    <a:solidFill>
                      <a:srgbClr val="333300"/>
                    </a:solidFill>
                    <a:latin typeface="Times New Roman" panose="02020603050405020304" pitchFamily="18" charset="0"/>
                  </a:endParaRPr>
                </a:p>
                <a:p>
                  <a:pPr>
                    <a:spcBef>
                      <a:spcPct val="50000"/>
                    </a:spcBef>
                  </a:pPr>
                  <a:endParaRPr lang="en-US" altLang="zh-CN" sz="4400" dirty="0">
                    <a:solidFill>
                      <a:srgbClr val="452DBB"/>
                    </a:solidFill>
                    <a:latin typeface="Times New Roman" panose="02020603050405020304" pitchFamily="18" charset="0"/>
                  </a:endParaRPr>
                </a:p>
              </p:txBody>
            </p:sp>
            <p:sp>
              <p:nvSpPr>
                <p:cNvPr id="8213" name="Text Box 25"/>
                <p:cNvSpPr txBox="1"/>
                <p:nvPr/>
              </p:nvSpPr>
              <p:spPr>
                <a:xfrm>
                  <a:off x="4608" y="2112"/>
                  <a:ext cx="116" cy="288"/>
                </a:xfrm>
                <a:prstGeom prst="rect">
                  <a:avLst/>
                </a:prstGeom>
                <a:noFill/>
                <a:ln w="9525">
                  <a:noFill/>
                </a:ln>
              </p:spPr>
              <p:txBody>
                <a:bodyPr wrap="none">
                  <a:spAutoFit/>
                </a:bodyPr>
                <a:p>
                  <a:endParaRPr lang="zh-CN" altLang="zh-CN" dirty="0">
                    <a:solidFill>
                      <a:srgbClr val="452DBB"/>
                    </a:solidFill>
                    <a:latin typeface="Times New Roman" panose="02020603050405020304" pitchFamily="18" charset="0"/>
                  </a:endParaRPr>
                </a:p>
              </p:txBody>
            </p:sp>
            <p:sp>
              <p:nvSpPr>
                <p:cNvPr id="8214" name="Text Box 26"/>
                <p:cNvSpPr txBox="1"/>
                <p:nvPr/>
              </p:nvSpPr>
              <p:spPr>
                <a:xfrm>
                  <a:off x="5452" y="2064"/>
                  <a:ext cx="116" cy="288"/>
                </a:xfrm>
                <a:prstGeom prst="rect">
                  <a:avLst/>
                </a:prstGeom>
                <a:noFill/>
                <a:ln w="9525">
                  <a:noFill/>
                </a:ln>
              </p:spPr>
              <p:txBody>
                <a:bodyPr wrap="none">
                  <a:spAutoFit/>
                </a:bodyPr>
                <a:p>
                  <a:endParaRPr lang="zh-CN" altLang="zh-CN" dirty="0">
                    <a:solidFill>
                      <a:srgbClr val="452DBB"/>
                    </a:solidFill>
                    <a:latin typeface="Times New Roman" panose="02020603050405020304" pitchFamily="18" charset="0"/>
                  </a:endParaRPr>
                </a:p>
              </p:txBody>
            </p:sp>
          </p:grpSp>
          <p:grpSp>
            <p:nvGrpSpPr>
              <p:cNvPr id="8204" name="Group 36"/>
              <p:cNvGrpSpPr/>
              <p:nvPr/>
            </p:nvGrpSpPr>
            <p:grpSpPr>
              <a:xfrm>
                <a:off x="3936" y="1536"/>
                <a:ext cx="576" cy="2400"/>
                <a:chOff x="3936" y="1536"/>
                <a:chExt cx="576" cy="2400"/>
              </a:xfrm>
            </p:grpSpPr>
            <p:sp>
              <p:nvSpPr>
                <p:cNvPr id="8208" name="Rectangle 22"/>
                <p:cNvSpPr/>
                <p:nvPr/>
              </p:nvSpPr>
              <p:spPr>
                <a:xfrm>
                  <a:off x="3984" y="2928"/>
                  <a:ext cx="528" cy="192"/>
                </a:xfrm>
                <a:prstGeom prst="rect">
                  <a:avLst/>
                </a:prstGeom>
                <a:noFill/>
                <a:ln w="57150" cap="flat" cmpd="sng">
                  <a:solidFill>
                    <a:srgbClr val="CC0066"/>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09" name="Rectangle 27"/>
                <p:cNvSpPr/>
                <p:nvPr/>
              </p:nvSpPr>
              <p:spPr>
                <a:xfrm>
                  <a:off x="3984" y="1536"/>
                  <a:ext cx="384" cy="384"/>
                </a:xfrm>
                <a:prstGeom prst="rect">
                  <a:avLst/>
                </a:prstGeom>
                <a:noFill/>
                <a:ln w="57150" cap="flat" cmpd="sng">
                  <a:solidFill>
                    <a:srgbClr val="FF3300"/>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0" name="AutoShape 28"/>
                <p:cNvSpPr/>
                <p:nvPr/>
              </p:nvSpPr>
              <p:spPr>
                <a:xfrm>
                  <a:off x="3936" y="2064"/>
                  <a:ext cx="528" cy="480"/>
                </a:xfrm>
                <a:prstGeom prst="triangle">
                  <a:avLst>
                    <a:gd name="adj" fmla="val 50000"/>
                  </a:avLst>
                </a:prstGeom>
                <a:noFill/>
                <a:ln w="57150" cap="flat" cmpd="sng">
                  <a:solidFill>
                    <a:srgbClr val="6666FF"/>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8211" name="Oval 29"/>
                <p:cNvSpPr/>
                <p:nvPr/>
              </p:nvSpPr>
              <p:spPr>
                <a:xfrm>
                  <a:off x="3984" y="3456"/>
                  <a:ext cx="480" cy="480"/>
                </a:xfrm>
                <a:prstGeom prst="ellipse">
                  <a:avLst/>
                </a:prstGeom>
                <a:noFill/>
                <a:ln w="57150" cap="flat" cmpd="sng">
                  <a:solidFill>
                    <a:srgbClr val="FFFF99"/>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sp>
            <p:nvSpPr>
              <p:cNvPr id="8205" name="Text Box 30"/>
              <p:cNvSpPr txBox="1"/>
              <p:nvPr/>
            </p:nvSpPr>
            <p:spPr>
              <a:xfrm>
                <a:off x="4608" y="1392"/>
                <a:ext cx="1824" cy="480"/>
              </a:xfrm>
              <a:prstGeom prst="rect">
                <a:avLst/>
              </a:prstGeom>
              <a:noFill/>
              <a:ln w="9525">
                <a:noFill/>
              </a:ln>
            </p:spPr>
            <p:txBody>
              <a:bodyPr>
                <a:spAutoFit/>
              </a:bodyPr>
              <a:p>
                <a:pPr>
                  <a:spcBef>
                    <a:spcPct val="50000"/>
                  </a:spcBef>
                </a:pPr>
                <a:r>
                  <a:rPr lang="en-US" altLang="zh-CN" sz="4400" dirty="0">
                    <a:solidFill>
                      <a:srgbClr val="3333CC"/>
                    </a:solidFill>
                    <a:latin typeface="Tahoma" panose="020B0604030504040204" pitchFamily="34" charset="0"/>
                  </a:rPr>
                  <a:t>(    )</a:t>
                </a:r>
                <a:r>
                  <a:rPr lang="en-US" altLang="zh-CN" dirty="0">
                    <a:latin typeface="Tahoma" panose="020B0604030504040204" pitchFamily="34" charset="0"/>
                  </a:rPr>
                  <a:t>      </a:t>
                </a:r>
                <a:endParaRPr lang="en-US" altLang="zh-CN" dirty="0">
                  <a:latin typeface="Tahoma" panose="020B0604030504040204" pitchFamily="34" charset="0"/>
                </a:endParaRPr>
              </a:p>
            </p:txBody>
          </p:sp>
          <p:sp>
            <p:nvSpPr>
              <p:cNvPr id="8206" name="Text Box 31"/>
              <p:cNvSpPr txBox="1"/>
              <p:nvPr/>
            </p:nvSpPr>
            <p:spPr>
              <a:xfrm>
                <a:off x="4608" y="2112"/>
                <a:ext cx="1824" cy="480"/>
              </a:xfrm>
              <a:prstGeom prst="rect">
                <a:avLst/>
              </a:prstGeom>
              <a:noFill/>
              <a:ln w="9525">
                <a:noFill/>
              </a:ln>
            </p:spPr>
            <p:txBody>
              <a:bodyPr>
                <a:spAutoFit/>
              </a:bodyPr>
              <a:p>
                <a:pPr>
                  <a:spcBef>
                    <a:spcPct val="50000"/>
                  </a:spcBef>
                </a:pPr>
                <a:r>
                  <a:rPr lang="en-US" altLang="zh-CN" sz="4400" dirty="0">
                    <a:solidFill>
                      <a:srgbClr val="3333CC"/>
                    </a:solidFill>
                    <a:latin typeface="Tahoma" panose="020B0604030504040204" pitchFamily="34" charset="0"/>
                  </a:rPr>
                  <a:t>(    )</a:t>
                </a:r>
                <a:r>
                  <a:rPr lang="en-US" altLang="zh-CN" dirty="0">
                    <a:latin typeface="Tahoma" panose="020B0604030504040204" pitchFamily="34" charset="0"/>
                  </a:rPr>
                  <a:t>      </a:t>
                </a:r>
                <a:endParaRPr lang="en-US" altLang="zh-CN" dirty="0">
                  <a:latin typeface="Tahoma" panose="020B0604030504040204" pitchFamily="34" charset="0"/>
                </a:endParaRPr>
              </a:p>
            </p:txBody>
          </p:sp>
          <p:sp>
            <p:nvSpPr>
              <p:cNvPr id="8207" name="Text Box 32"/>
              <p:cNvSpPr txBox="1"/>
              <p:nvPr/>
            </p:nvSpPr>
            <p:spPr>
              <a:xfrm>
                <a:off x="4608" y="3456"/>
                <a:ext cx="1824" cy="480"/>
              </a:xfrm>
              <a:prstGeom prst="rect">
                <a:avLst/>
              </a:prstGeom>
              <a:noFill/>
              <a:ln w="9525">
                <a:noFill/>
              </a:ln>
            </p:spPr>
            <p:txBody>
              <a:bodyPr>
                <a:spAutoFit/>
              </a:bodyPr>
              <a:p>
                <a:pPr>
                  <a:spcBef>
                    <a:spcPct val="50000"/>
                  </a:spcBef>
                </a:pPr>
                <a:r>
                  <a:rPr lang="en-US" altLang="zh-CN" sz="4400" dirty="0">
                    <a:solidFill>
                      <a:srgbClr val="3333CC"/>
                    </a:solidFill>
                    <a:latin typeface="Tahoma" panose="020B0604030504040204" pitchFamily="34" charset="0"/>
                  </a:rPr>
                  <a:t>(</a:t>
                </a:r>
                <a:r>
                  <a:rPr lang="en-US" altLang="zh-CN" sz="4400" dirty="0">
                    <a:solidFill>
                      <a:srgbClr val="FF3300"/>
                    </a:solidFill>
                    <a:latin typeface="Tahoma" panose="020B0604030504040204" pitchFamily="34" charset="0"/>
                  </a:rPr>
                  <a:t>   </a:t>
                </a:r>
                <a:r>
                  <a:rPr lang="en-US" altLang="zh-CN" sz="4400" dirty="0">
                    <a:solidFill>
                      <a:srgbClr val="3333CC"/>
                    </a:solidFill>
                    <a:latin typeface="Tahoma" panose="020B0604030504040204" pitchFamily="34" charset="0"/>
                  </a:rPr>
                  <a:t> )</a:t>
                </a:r>
                <a:r>
                  <a:rPr lang="en-US" altLang="zh-CN" dirty="0">
                    <a:latin typeface="Tahoma" panose="020B0604030504040204" pitchFamily="34" charset="0"/>
                  </a:rPr>
                  <a:t>      </a:t>
                </a:r>
                <a:endParaRPr lang="en-US" altLang="zh-CN" dirty="0">
                  <a:latin typeface="Tahoma" panose="020B0604030504040204" pitchFamily="34" charset="0"/>
                </a:endParaRPr>
              </a:p>
            </p:txBody>
          </p:sp>
        </p:grpSp>
        <p:sp>
          <p:nvSpPr>
            <p:cNvPr id="8202" name="Text Box 33"/>
            <p:cNvSpPr txBox="1"/>
            <p:nvPr/>
          </p:nvSpPr>
          <p:spPr>
            <a:xfrm>
              <a:off x="4608" y="2784"/>
              <a:ext cx="1824" cy="480"/>
            </a:xfrm>
            <a:prstGeom prst="rect">
              <a:avLst/>
            </a:prstGeom>
            <a:noFill/>
            <a:ln w="9525">
              <a:noFill/>
            </a:ln>
          </p:spPr>
          <p:txBody>
            <a:bodyPr>
              <a:spAutoFit/>
            </a:bodyPr>
            <a:p>
              <a:pPr>
                <a:spcBef>
                  <a:spcPct val="50000"/>
                </a:spcBef>
              </a:pPr>
              <a:r>
                <a:rPr lang="en-US" altLang="zh-CN" sz="4400" dirty="0">
                  <a:solidFill>
                    <a:srgbClr val="3333CC"/>
                  </a:solidFill>
                  <a:latin typeface="Tahoma" panose="020B0604030504040204" pitchFamily="34" charset="0"/>
                </a:rPr>
                <a:t>(    )</a:t>
              </a:r>
              <a:r>
                <a:rPr lang="en-US" altLang="zh-CN" dirty="0">
                  <a:latin typeface="Tahoma" panose="020B0604030504040204" pitchFamily="34" charset="0"/>
                </a:rPr>
                <a:t>      </a:t>
              </a:r>
              <a:endParaRPr lang="en-US" altLang="zh-CN" dirty="0">
                <a:latin typeface="Tahoma" panose="020B0604030504040204" pitchFamily="34" charset="0"/>
              </a:endParaRPr>
            </a:p>
          </p:txBody>
        </p:sp>
      </p:grpSp>
      <p:sp>
        <p:nvSpPr>
          <p:cNvPr id="11298" name="Text Box 34"/>
          <p:cNvSpPr txBox="1"/>
          <p:nvPr/>
        </p:nvSpPr>
        <p:spPr>
          <a:xfrm>
            <a:off x="7696200" y="5500688"/>
            <a:ext cx="1752600" cy="823912"/>
          </a:xfrm>
          <a:prstGeom prst="rect">
            <a:avLst/>
          </a:prstGeom>
          <a:noFill/>
          <a:ln w="9525">
            <a:noFill/>
          </a:ln>
        </p:spPr>
        <p:txBody>
          <a:bodyPr>
            <a:spAutoFit/>
          </a:bodyPr>
          <a:p>
            <a:pPr>
              <a:spcBef>
                <a:spcPct val="50000"/>
              </a:spcBef>
            </a:pPr>
            <a:r>
              <a:rPr lang="en-US" altLang="zh-CN" sz="4800" dirty="0">
                <a:solidFill>
                  <a:srgbClr val="FF3300"/>
                </a:solidFill>
                <a:latin typeface="Tahoma" panose="020B0604030504040204" pitchFamily="34" charset="0"/>
              </a:rPr>
              <a:t>2</a:t>
            </a:r>
            <a:endParaRPr lang="en-US" altLang="zh-CN" sz="4800" dirty="0">
              <a:solidFill>
                <a:srgbClr val="FF3300"/>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1+#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1" name="whoosh.wav"/>
                                        </p:tgtEl>
                                      </p:cMediaNode>
                                    </p:audio>
                                  </p:sub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1301"/>
                                        </p:tgtEl>
                                        <p:attrNameLst>
                                          <p:attrName>style.visibility</p:attrName>
                                        </p:attrNameLst>
                                      </p:cBhvr>
                                      <p:to>
                                        <p:strVal val="visible"/>
                                      </p:to>
                                    </p:set>
                                    <p:animEffect transition="in" filter="checkerboard(across)">
                                      <p:cBhvr>
                                        <p:cTn id="13" dur="500"/>
                                        <p:tgtEl>
                                          <p:spTgt spid="1130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303"/>
                                        </p:tgtEl>
                                        <p:attrNameLst>
                                          <p:attrName>style.visibility</p:attrName>
                                        </p:attrNameLst>
                                      </p:cBhvr>
                                      <p:to>
                                        <p:strVal val="visible"/>
                                      </p:to>
                                    </p:set>
                                    <p:anim calcmode="lin" valueType="num">
                                      <p:cBhvr additive="base">
                                        <p:cTn id="18" dur="500" fill="hold"/>
                                        <p:tgtEl>
                                          <p:spTgt spid="11303"/>
                                        </p:tgtEl>
                                        <p:attrNameLst>
                                          <p:attrName>ppt_x</p:attrName>
                                        </p:attrNameLst>
                                      </p:cBhvr>
                                      <p:tavLst>
                                        <p:tav tm="0">
                                          <p:val>
                                            <p:strVal val="#ppt_x"/>
                                          </p:val>
                                        </p:tav>
                                        <p:tav tm="100000">
                                          <p:val>
                                            <p:strVal val="#ppt_x"/>
                                          </p:val>
                                        </p:tav>
                                      </p:tavLst>
                                    </p:anim>
                                    <p:anim calcmode="lin" valueType="num">
                                      <p:cBhvr additive="base">
                                        <p:cTn id="19" dur="500" fill="hold"/>
                                        <p:tgtEl>
                                          <p:spTgt spid="1130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1267"/>
                                        </p:tgtEl>
                                        <p:attrNameLst>
                                          <p:attrName>style.visibility</p:attrName>
                                        </p:attrNameLst>
                                      </p:cBhvr>
                                      <p:to>
                                        <p:strVal val="visible"/>
                                      </p:to>
                                    </p:set>
                                    <p:animEffect transition="in" filter="dissolve">
                                      <p:cBhvr>
                                        <p:cTn id="24" dur="500"/>
                                        <p:tgtEl>
                                          <p:spTgt spid="11267"/>
                                        </p:tgtEl>
                                      </p:cBhvr>
                                    </p:animEffect>
                                  </p:childTnLst>
                                  <p:subTnLst>
                                    <p:audio>
                                      <p:cMediaNode>
                                        <p:cTn display="0" masterRel="sameClick">
                                          <p:stCondLst>
                                            <p:cond evt="begin" delay="0">
                                              <p:tn val="22"/>
                                            </p:cond>
                                          </p:stCondLst>
                                          <p:endCondLst>
                                            <p:cond evt="onStopAudio" delay="0">
                                              <p:tgtEl>
                                                <p:sldTgt/>
                                              </p:tgtEl>
                                            </p:cond>
                                          </p:endCondLst>
                                        </p:cTn>
                                        <p:tgtEl>
                                          <p:sndTgt r:embed="rId2" name="camera.wav"/>
                                        </p:tgtEl>
                                      </p:cMediaNode>
                                    </p:audio>
                                  </p:subTnLst>
                                </p:cTn>
                              </p:par>
                            </p:childTnLst>
                          </p:cTn>
                        </p:par>
                      </p:childTnLst>
                    </p:cTn>
                  </p:par>
                  <p:par>
                    <p:cTn id="25" fill="hold">
                      <p:stCondLst>
                        <p:cond delay="indefinite"/>
                      </p:stCondLst>
                      <p:childTnLst>
                        <p:par>
                          <p:cTn id="26" fill="hold">
                            <p:stCondLst>
                              <p:cond delay="0"/>
                            </p:stCondLst>
                            <p:childTnLst>
                              <p:par>
                                <p:cTn id="27" presetID="7" presetClass="entr" presetSubtype="4" fill="hold" grpId="0" nodeType="clickEffect">
                                  <p:stCondLst>
                                    <p:cond delay="0"/>
                                  </p:stCondLst>
                                  <p:childTnLst>
                                    <p:set>
                                      <p:cBhvr>
                                        <p:cTn id="28" dur="1" fill="hold">
                                          <p:stCondLst>
                                            <p:cond delay="0"/>
                                          </p:stCondLst>
                                        </p:cTn>
                                        <p:tgtEl>
                                          <p:spTgt spid="11268"/>
                                        </p:tgtEl>
                                        <p:attrNameLst>
                                          <p:attrName>style.visibility</p:attrName>
                                        </p:attrNameLst>
                                      </p:cBhvr>
                                      <p:to>
                                        <p:strVal val="visible"/>
                                      </p:to>
                                    </p:set>
                                    <p:anim calcmode="lin" valueType="num">
                                      <p:cBhvr additive="base">
                                        <p:cTn id="29" dur="5000" fill="hold"/>
                                        <p:tgtEl>
                                          <p:spTgt spid="11268"/>
                                        </p:tgtEl>
                                        <p:attrNameLst>
                                          <p:attrName>ppt_x</p:attrName>
                                        </p:attrNameLst>
                                      </p:cBhvr>
                                      <p:tavLst>
                                        <p:tav tm="0">
                                          <p:val>
                                            <p:strVal val="#ppt_x"/>
                                          </p:val>
                                        </p:tav>
                                        <p:tav tm="100000">
                                          <p:val>
                                            <p:strVal val="#ppt_x"/>
                                          </p:val>
                                        </p:tav>
                                      </p:tavLst>
                                    </p:anim>
                                    <p:anim calcmode="lin" valueType="num">
                                      <p:cBhvr additive="base">
                                        <p:cTn id="30" dur="5000" fill="hold"/>
                                        <p:tgtEl>
                                          <p:spTgt spid="1126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camera.wav"/>
                                        </p:tgtEl>
                                      </p:cMediaNode>
                                    </p:audio>
                                  </p:sub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1269"/>
                                        </p:tgtEl>
                                        <p:attrNameLst>
                                          <p:attrName>style.visibility</p:attrName>
                                        </p:attrNameLst>
                                      </p:cBhvr>
                                      <p:to>
                                        <p:strVal val="visible"/>
                                      </p:to>
                                    </p:set>
                                    <p:animEffect transition="in" filter="slide(fromBottom)">
                                      <p:cBhvr>
                                        <p:cTn id="35" dur="500"/>
                                        <p:tgtEl>
                                          <p:spTgt spid="11269"/>
                                        </p:tgtEl>
                                      </p:cBhvr>
                                    </p:animEffect>
                                  </p:childTnLst>
                                  <p:subTnLst>
                                    <p:audio>
                                      <p:cMediaNode>
                                        <p:cTn display="0" masterRel="sameClick">
                                          <p:stCondLst>
                                            <p:cond evt="begin" delay="0">
                                              <p:tn val="33"/>
                                            </p:cond>
                                          </p:stCondLst>
                                          <p:endCondLst>
                                            <p:cond evt="onStopAudio" delay="0">
                                              <p:tgtEl>
                                                <p:sldTgt/>
                                              </p:tgtEl>
                                            </p:cond>
                                          </p:endCondLst>
                                        </p:cTn>
                                        <p:tgtEl>
                                          <p:sndTgt r:embed="rId2" name="camera.wav"/>
                                        </p:tgtEl>
                                      </p:cMediaNode>
                                    </p:audio>
                                  </p:sub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0"/>
                                  </p:stCondLst>
                                  <p:childTnLst>
                                    <p:set>
                                      <p:cBhvr>
                                        <p:cTn id="39" dur="1" fill="hold">
                                          <p:stCondLst>
                                            <p:cond delay="0"/>
                                          </p:stCondLst>
                                        </p:cTn>
                                        <p:tgtEl>
                                          <p:spTgt spid="11298"/>
                                        </p:tgtEl>
                                        <p:attrNameLst>
                                          <p:attrName>style.visibility</p:attrName>
                                        </p:attrNameLst>
                                      </p:cBhvr>
                                      <p:to>
                                        <p:strVal val="visible"/>
                                      </p:to>
                                    </p:set>
                                    <p:animEffect transition="in" filter="box(in)">
                                      <p:cBhvr>
                                        <p:cTn id="40" dur="500"/>
                                        <p:tgtEl>
                                          <p:spTgt spid="11298"/>
                                        </p:tgtEl>
                                      </p:cBhvr>
                                    </p:animEffect>
                                  </p:childTnLst>
                                  <p:subTnLst>
                                    <p:audio>
                                      <p:cMediaNode>
                                        <p:cTn display="0" masterRel="sameClick">
                                          <p:stCondLst>
                                            <p:cond evt="begin" delay="0">
                                              <p:tn val="38"/>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p:bldP spid="11268" grpId="0"/>
      <p:bldP spid="11269" grpId="0"/>
      <p:bldP spid="1129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WordArt 2"/>
          <p:cNvSpPr>
            <a:spLocks noTextEdit="1"/>
          </p:cNvSpPr>
          <p:nvPr/>
        </p:nvSpPr>
        <p:spPr>
          <a:xfrm>
            <a:off x="3048000" y="228600"/>
            <a:ext cx="2819400" cy="9906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rPr>
              <a:t>基本训练</a:t>
            </a:r>
            <a:endParaRPr lang="zh-CN" altLang="en-US" sz="3600">
              <a:gradFill rotWithShape="1">
                <a:gsLst>
                  <a:gs pos="0">
                    <a:srgbClr val="FFFFCC"/>
                  </a:gs>
                  <a:gs pos="100000">
                    <a:srgbClr val="FF9999"/>
                  </a:gs>
                </a:gsLst>
                <a:lin ang="5400000" scaled="1"/>
                <a:tileRect/>
              </a:gradFill>
              <a:latin typeface="宋体" panose="02010600030101010101" pitchFamily="2" charset="-122"/>
              <a:ea typeface="宋体" panose="02010600030101010101" pitchFamily="2" charset="-122"/>
            </a:endParaRPr>
          </a:p>
        </p:txBody>
      </p:sp>
      <p:sp>
        <p:nvSpPr>
          <p:cNvPr id="6147" name="WordArt 3"/>
          <p:cNvSpPr>
            <a:spLocks noChangeArrowheads="1" noChangeShapeType="1" noTextEdit="1"/>
          </p:cNvSpPr>
          <p:nvPr/>
        </p:nvSpPr>
        <p:spPr bwMode="auto">
          <a:xfrm>
            <a:off x="381000" y="1066800"/>
            <a:ext cx="1676400" cy="495300"/>
          </a:xfrm>
          <a:prstGeom prst="rect">
            <a:avLst/>
          </a:prstGeom>
          <a:extLs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en-US" altLang="zh-CN" sz="3600" b="0" i="0" u="none" strike="noStrike" kern="10" cap="none" spc="0" normalizeH="0" baseline="0" noProof="0">
                <a:ln w="9525">
                  <a:solidFill>
                    <a:srgbClr val="000000"/>
                  </a:solidFill>
                  <a:round/>
                </a:ln>
                <a:solidFill>
                  <a:srgbClr val="000000"/>
                </a:solidFill>
                <a:effectLst/>
                <a:uLnTx/>
                <a:uFillTx/>
                <a:latin typeface="宋体" panose="02010600030101010101" pitchFamily="2" charset="-122"/>
                <a:ea typeface="宋体" panose="02010600030101010101" pitchFamily="2" charset="-122"/>
                <a:cs typeface="+mn-cs"/>
              </a:rPr>
              <a:t>1.</a:t>
            </a:r>
            <a:r>
              <a:rPr kumimoji="1" lang="zh-CN" altLang="en-US" sz="3600" b="0" i="0" u="none" strike="noStrike" kern="10" cap="none" spc="0" normalizeH="0" baseline="0" noProof="0">
                <a:ln w="9525">
                  <a:solidFill>
                    <a:srgbClr val="000000"/>
                  </a:solidFill>
                  <a:round/>
                </a:ln>
                <a:solidFill>
                  <a:srgbClr val="000000"/>
                </a:solidFill>
                <a:effectLst/>
                <a:uLnTx/>
                <a:uFillTx/>
                <a:latin typeface="宋体" panose="02010600030101010101" pitchFamily="2" charset="-122"/>
                <a:ea typeface="宋体" panose="02010600030101010101" pitchFamily="2" charset="-122"/>
                <a:cs typeface="+mn-cs"/>
              </a:rPr>
              <a:t>圈一圈</a:t>
            </a:r>
            <a:endParaRPr kumimoji="1" lang="zh-CN" altLang="en-US" sz="3600" b="0" i="0" u="none" strike="noStrike" kern="10" cap="none" spc="0" normalizeH="0" baseline="0" noProof="0">
              <a:ln w="9525">
                <a:solidFill>
                  <a:srgbClr val="000000"/>
                </a:solidFill>
                <a:round/>
              </a:ln>
              <a:solidFill>
                <a:srgbClr val="000000"/>
              </a:solidFill>
              <a:effectLst/>
              <a:uLnTx/>
              <a:uFillTx/>
              <a:latin typeface="宋体" panose="02010600030101010101" pitchFamily="2" charset="-122"/>
              <a:ea typeface="宋体" panose="02010600030101010101" pitchFamily="2" charset="-122"/>
              <a:cs typeface="+mn-cs"/>
            </a:endParaRPr>
          </a:p>
        </p:txBody>
      </p:sp>
      <p:sp>
        <p:nvSpPr>
          <p:cNvPr id="6148" name="Rectangle 4"/>
          <p:cNvSpPr/>
          <p:nvPr/>
        </p:nvSpPr>
        <p:spPr>
          <a:xfrm>
            <a:off x="304800" y="1905000"/>
            <a:ext cx="4038600" cy="2438400"/>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6159" name="Group 15"/>
          <p:cNvGrpSpPr/>
          <p:nvPr/>
        </p:nvGrpSpPr>
        <p:grpSpPr>
          <a:xfrm>
            <a:off x="457200" y="2209800"/>
            <a:ext cx="3581400" cy="2124075"/>
            <a:chOff x="288" y="1392"/>
            <a:chExt cx="2256" cy="1338"/>
          </a:xfrm>
        </p:grpSpPr>
        <p:pic>
          <p:nvPicPr>
            <p:cNvPr id="9266" name="Picture 5" descr="BD04924_"/>
            <p:cNvPicPr>
              <a:picLocks noChangeAspect="1"/>
            </p:cNvPicPr>
            <p:nvPr/>
          </p:nvPicPr>
          <p:blipFill>
            <a:blip r:embed="rId1"/>
            <a:stretch>
              <a:fillRect/>
            </a:stretch>
          </p:blipFill>
          <p:spPr>
            <a:xfrm>
              <a:off x="1536" y="1680"/>
              <a:ext cx="576" cy="576"/>
            </a:xfrm>
            <a:prstGeom prst="rect">
              <a:avLst/>
            </a:prstGeom>
            <a:noFill/>
            <a:ln w="9525">
              <a:noFill/>
            </a:ln>
          </p:spPr>
        </p:pic>
        <p:pic>
          <p:nvPicPr>
            <p:cNvPr id="9267" name="Picture 6" descr="PE01931_"/>
            <p:cNvPicPr>
              <a:picLocks noChangeAspect="1"/>
            </p:cNvPicPr>
            <p:nvPr/>
          </p:nvPicPr>
          <p:blipFill>
            <a:blip r:embed="rId2"/>
            <a:stretch>
              <a:fillRect/>
            </a:stretch>
          </p:blipFill>
          <p:spPr>
            <a:xfrm>
              <a:off x="288" y="1392"/>
              <a:ext cx="912" cy="765"/>
            </a:xfrm>
            <a:prstGeom prst="rect">
              <a:avLst/>
            </a:prstGeom>
            <a:noFill/>
            <a:ln w="9525">
              <a:noFill/>
            </a:ln>
          </p:spPr>
        </p:pic>
        <p:pic>
          <p:nvPicPr>
            <p:cNvPr id="9268" name="Picture 7" descr="BS00975_"/>
            <p:cNvPicPr>
              <a:picLocks noChangeAspect="1"/>
            </p:cNvPicPr>
            <p:nvPr/>
          </p:nvPicPr>
          <p:blipFill>
            <a:blip r:embed="rId3"/>
            <a:stretch>
              <a:fillRect/>
            </a:stretch>
          </p:blipFill>
          <p:spPr>
            <a:xfrm>
              <a:off x="528" y="2208"/>
              <a:ext cx="768" cy="474"/>
            </a:xfrm>
            <a:prstGeom prst="rect">
              <a:avLst/>
            </a:prstGeom>
            <a:noFill/>
            <a:ln w="9525">
              <a:noFill/>
            </a:ln>
          </p:spPr>
        </p:pic>
        <p:pic>
          <p:nvPicPr>
            <p:cNvPr id="9269" name="Picture 8" descr="BD04924_"/>
            <p:cNvPicPr>
              <a:picLocks noChangeAspect="1"/>
            </p:cNvPicPr>
            <p:nvPr/>
          </p:nvPicPr>
          <p:blipFill>
            <a:blip r:embed="rId1"/>
            <a:stretch>
              <a:fillRect/>
            </a:stretch>
          </p:blipFill>
          <p:spPr>
            <a:xfrm>
              <a:off x="1968" y="2064"/>
              <a:ext cx="576" cy="576"/>
            </a:xfrm>
            <a:prstGeom prst="rect">
              <a:avLst/>
            </a:prstGeom>
            <a:noFill/>
            <a:ln w="9525">
              <a:noFill/>
            </a:ln>
          </p:spPr>
        </p:pic>
        <p:pic>
          <p:nvPicPr>
            <p:cNvPr id="9270" name="Picture 9" descr="BD04924_"/>
            <p:cNvPicPr>
              <a:picLocks noChangeAspect="1"/>
            </p:cNvPicPr>
            <p:nvPr/>
          </p:nvPicPr>
          <p:blipFill>
            <a:blip r:embed="rId1"/>
            <a:stretch>
              <a:fillRect/>
            </a:stretch>
          </p:blipFill>
          <p:spPr>
            <a:xfrm>
              <a:off x="1968" y="1392"/>
              <a:ext cx="576" cy="576"/>
            </a:xfrm>
            <a:prstGeom prst="rect">
              <a:avLst/>
            </a:prstGeom>
            <a:noFill/>
            <a:ln w="9525">
              <a:noFill/>
            </a:ln>
          </p:spPr>
        </p:pic>
        <p:pic>
          <p:nvPicPr>
            <p:cNvPr id="9271" name="Picture 10" descr="BS00975_"/>
            <p:cNvPicPr>
              <a:picLocks noChangeAspect="1"/>
            </p:cNvPicPr>
            <p:nvPr/>
          </p:nvPicPr>
          <p:blipFill>
            <a:blip r:embed="rId3"/>
            <a:stretch>
              <a:fillRect/>
            </a:stretch>
          </p:blipFill>
          <p:spPr>
            <a:xfrm>
              <a:off x="1056" y="2256"/>
              <a:ext cx="768" cy="474"/>
            </a:xfrm>
            <a:prstGeom prst="rect">
              <a:avLst/>
            </a:prstGeom>
            <a:noFill/>
            <a:ln w="9525">
              <a:noFill/>
            </a:ln>
          </p:spPr>
        </p:pic>
      </p:grpSp>
      <p:grpSp>
        <p:nvGrpSpPr>
          <p:cNvPr id="6160" name="Group 16"/>
          <p:cNvGrpSpPr/>
          <p:nvPr/>
        </p:nvGrpSpPr>
        <p:grpSpPr>
          <a:xfrm>
            <a:off x="457200" y="3886200"/>
            <a:ext cx="304800" cy="381000"/>
            <a:chOff x="288" y="2448"/>
            <a:chExt cx="192" cy="240"/>
          </a:xfrm>
        </p:grpSpPr>
        <p:sp>
          <p:nvSpPr>
            <p:cNvPr id="9263" name="Oval 11"/>
            <p:cNvSpPr/>
            <p:nvPr/>
          </p:nvSpPr>
          <p:spPr>
            <a:xfrm>
              <a:off x="336" y="2448"/>
              <a:ext cx="48" cy="96"/>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64" name="Oval 13"/>
            <p:cNvSpPr/>
            <p:nvPr/>
          </p:nvSpPr>
          <p:spPr>
            <a:xfrm>
              <a:off x="432" y="2544"/>
              <a:ext cx="48" cy="96"/>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65" name="Oval 14"/>
            <p:cNvSpPr/>
            <p:nvPr/>
          </p:nvSpPr>
          <p:spPr>
            <a:xfrm>
              <a:off x="288" y="2592"/>
              <a:ext cx="48" cy="96"/>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grpSp>
      <p:sp>
        <p:nvSpPr>
          <p:cNvPr id="6162" name="Oval 18"/>
          <p:cNvSpPr/>
          <p:nvPr/>
        </p:nvSpPr>
        <p:spPr>
          <a:xfrm>
            <a:off x="2514600" y="2209800"/>
            <a:ext cx="1752600" cy="2057400"/>
          </a:xfrm>
          <a:prstGeom prst="ellipse">
            <a:avLst/>
          </a:prstGeom>
          <a:noFill/>
          <a:ln w="9525" cap="flat" cmpd="sng">
            <a:solidFill>
              <a:srgbClr val="FF3300"/>
            </a:solidFill>
            <a:prstDash val="solid"/>
            <a:headEnd type="none" w="med" len="med"/>
            <a:tailEnd type="none" w="med" len="med"/>
          </a:ln>
        </p:spPr>
        <p:txBody>
          <a:bodyPr wrap="none" anchor="ctr"/>
          <a:p>
            <a:pPr algn="ctr"/>
            <a:endParaRPr lang="zh-CN" altLang="zh-CN" dirty="0">
              <a:solidFill>
                <a:srgbClr val="FF3300"/>
              </a:solidFill>
              <a:latin typeface="Times New Roman" panose="02020603050405020304" pitchFamily="18" charset="0"/>
            </a:endParaRPr>
          </a:p>
        </p:txBody>
      </p:sp>
      <p:sp>
        <p:nvSpPr>
          <p:cNvPr id="6163" name="Rectangle 19"/>
          <p:cNvSpPr/>
          <p:nvPr/>
        </p:nvSpPr>
        <p:spPr>
          <a:xfrm>
            <a:off x="4572000" y="1828800"/>
            <a:ext cx="4572000" cy="2438400"/>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6196" name="Group 52"/>
          <p:cNvGrpSpPr/>
          <p:nvPr/>
        </p:nvGrpSpPr>
        <p:grpSpPr>
          <a:xfrm>
            <a:off x="4800600" y="1905000"/>
            <a:ext cx="3886200" cy="2057400"/>
            <a:chOff x="2976" y="1296"/>
            <a:chExt cx="2448" cy="1296"/>
          </a:xfrm>
        </p:grpSpPr>
        <p:sp>
          <p:nvSpPr>
            <p:cNvPr id="9249" name="AutoShape 20"/>
            <p:cNvSpPr/>
            <p:nvPr/>
          </p:nvSpPr>
          <p:spPr>
            <a:xfrm>
              <a:off x="3312" y="1296"/>
              <a:ext cx="384" cy="288"/>
            </a:xfrm>
            <a:prstGeom prst="cube">
              <a:avLst>
                <a:gd name="adj" fmla="val 25000"/>
              </a:avLst>
            </a:prstGeom>
            <a:solidFill>
              <a:schemeClr val="accent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0" name="AutoShape 21"/>
            <p:cNvSpPr/>
            <p:nvPr/>
          </p:nvSpPr>
          <p:spPr>
            <a:xfrm>
              <a:off x="4752" y="1344"/>
              <a:ext cx="336" cy="624"/>
            </a:xfrm>
            <a:prstGeom prst="moon">
              <a:avLst>
                <a:gd name="adj" fmla="val 50000"/>
              </a:avLst>
            </a:prstGeom>
            <a:solidFill>
              <a:srgbClr val="FFFF99"/>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6167" name="AutoShape 23"/>
            <p:cNvSpPr>
              <a:spLocks noChangeArrowheads="1"/>
            </p:cNvSpPr>
            <p:nvPr/>
          </p:nvSpPr>
          <p:spPr bwMode="auto">
            <a:xfrm>
              <a:off x="2976" y="2064"/>
              <a:ext cx="480" cy="288"/>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252" name="AutoShape 27"/>
            <p:cNvSpPr/>
            <p:nvPr/>
          </p:nvSpPr>
          <p:spPr>
            <a:xfrm>
              <a:off x="3552" y="1680"/>
              <a:ext cx="384" cy="288"/>
            </a:xfrm>
            <a:prstGeom prst="cube">
              <a:avLst>
                <a:gd name="adj" fmla="val 25000"/>
              </a:avLst>
            </a:prstGeom>
            <a:solidFill>
              <a:schemeClr val="accent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3" name="AutoShape 28"/>
            <p:cNvSpPr/>
            <p:nvPr/>
          </p:nvSpPr>
          <p:spPr>
            <a:xfrm>
              <a:off x="3024" y="1680"/>
              <a:ext cx="384" cy="288"/>
            </a:xfrm>
            <a:prstGeom prst="cube">
              <a:avLst>
                <a:gd name="adj" fmla="val 25000"/>
              </a:avLst>
            </a:prstGeom>
            <a:solidFill>
              <a:schemeClr val="accent1"/>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4" name="AutoShape 31"/>
            <p:cNvSpPr/>
            <p:nvPr/>
          </p:nvSpPr>
          <p:spPr>
            <a:xfrm>
              <a:off x="5088" y="1344"/>
              <a:ext cx="336" cy="624"/>
            </a:xfrm>
            <a:prstGeom prst="moon">
              <a:avLst>
                <a:gd name="adj" fmla="val 50000"/>
              </a:avLst>
            </a:prstGeom>
            <a:solidFill>
              <a:srgbClr val="FFFF99"/>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5" name="AutoShape 32"/>
            <p:cNvSpPr/>
            <p:nvPr/>
          </p:nvSpPr>
          <p:spPr>
            <a:xfrm>
              <a:off x="4752" y="1968"/>
              <a:ext cx="336" cy="624"/>
            </a:xfrm>
            <a:prstGeom prst="moon">
              <a:avLst>
                <a:gd name="adj" fmla="val 50000"/>
              </a:avLst>
            </a:prstGeom>
            <a:solidFill>
              <a:srgbClr val="FFFF99"/>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6" name="AutoShape 33"/>
            <p:cNvSpPr/>
            <p:nvPr/>
          </p:nvSpPr>
          <p:spPr>
            <a:xfrm>
              <a:off x="4464" y="1968"/>
              <a:ext cx="336" cy="624"/>
            </a:xfrm>
            <a:prstGeom prst="moon">
              <a:avLst>
                <a:gd name="adj" fmla="val 50000"/>
              </a:avLst>
            </a:prstGeom>
            <a:solidFill>
              <a:srgbClr val="FFFF99"/>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57" name="AutoShape 34"/>
            <p:cNvSpPr/>
            <p:nvPr/>
          </p:nvSpPr>
          <p:spPr>
            <a:xfrm>
              <a:off x="4416" y="1392"/>
              <a:ext cx="336" cy="624"/>
            </a:xfrm>
            <a:prstGeom prst="moon">
              <a:avLst>
                <a:gd name="adj" fmla="val 50000"/>
              </a:avLst>
            </a:prstGeom>
            <a:solidFill>
              <a:srgbClr val="FFFF99"/>
            </a:solid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6179" name="AutoShape 35"/>
            <p:cNvSpPr>
              <a:spLocks noChangeArrowheads="1"/>
            </p:cNvSpPr>
            <p:nvPr/>
          </p:nvSpPr>
          <p:spPr bwMode="auto">
            <a:xfrm>
              <a:off x="3024" y="2352"/>
              <a:ext cx="384" cy="240"/>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180" name="AutoShape 36"/>
            <p:cNvSpPr>
              <a:spLocks noChangeArrowheads="1"/>
            </p:cNvSpPr>
            <p:nvPr/>
          </p:nvSpPr>
          <p:spPr bwMode="auto">
            <a:xfrm>
              <a:off x="3792" y="2064"/>
              <a:ext cx="336" cy="240"/>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181" name="AutoShape 37"/>
            <p:cNvSpPr>
              <a:spLocks noChangeArrowheads="1"/>
            </p:cNvSpPr>
            <p:nvPr/>
          </p:nvSpPr>
          <p:spPr bwMode="auto">
            <a:xfrm>
              <a:off x="3456" y="2400"/>
              <a:ext cx="336" cy="192"/>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183" name="AutoShape 39"/>
            <p:cNvSpPr>
              <a:spLocks noChangeArrowheads="1"/>
            </p:cNvSpPr>
            <p:nvPr/>
          </p:nvSpPr>
          <p:spPr bwMode="auto">
            <a:xfrm>
              <a:off x="3792" y="2352"/>
              <a:ext cx="336" cy="240"/>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185" name="AutoShape 41"/>
            <p:cNvSpPr>
              <a:spLocks noChangeArrowheads="1"/>
            </p:cNvSpPr>
            <p:nvPr/>
          </p:nvSpPr>
          <p:spPr bwMode="auto">
            <a:xfrm>
              <a:off x="3456" y="2064"/>
              <a:ext cx="336" cy="288"/>
            </a:xfrm>
            <a:prstGeom prst="star5">
              <a:avLst/>
            </a:prstGeom>
            <a:solidFill>
              <a:srgbClr val="FF33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grpSp>
        <p:nvGrpSpPr>
          <p:cNvPr id="6195" name="Group 51"/>
          <p:cNvGrpSpPr/>
          <p:nvPr/>
        </p:nvGrpSpPr>
        <p:grpSpPr>
          <a:xfrm>
            <a:off x="8763000" y="3886200"/>
            <a:ext cx="381000" cy="304800"/>
            <a:chOff x="960" y="3264"/>
            <a:chExt cx="240" cy="192"/>
          </a:xfrm>
        </p:grpSpPr>
        <p:sp>
          <p:nvSpPr>
            <p:cNvPr id="9244" name="Oval 45"/>
            <p:cNvSpPr/>
            <p:nvPr/>
          </p:nvSpPr>
          <p:spPr>
            <a:xfrm flipH="1">
              <a:off x="1152" y="3264"/>
              <a:ext cx="48" cy="48"/>
            </a:xfrm>
            <a:prstGeom prst="ellipse">
              <a:avLst/>
            </a:prstGeom>
            <a:solidFill>
              <a:schemeClr val="tx2"/>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45" name="Oval 47"/>
            <p:cNvSpPr/>
            <p:nvPr/>
          </p:nvSpPr>
          <p:spPr>
            <a:xfrm flipH="1">
              <a:off x="960" y="3408"/>
              <a:ext cx="48" cy="48"/>
            </a:xfrm>
            <a:prstGeom prst="ellipse">
              <a:avLst/>
            </a:prstGeom>
            <a:solidFill>
              <a:schemeClr val="tx2"/>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46" name="Oval 48"/>
            <p:cNvSpPr/>
            <p:nvPr/>
          </p:nvSpPr>
          <p:spPr>
            <a:xfrm flipH="1">
              <a:off x="1152" y="3408"/>
              <a:ext cx="48" cy="48"/>
            </a:xfrm>
            <a:prstGeom prst="ellipse">
              <a:avLst/>
            </a:prstGeom>
            <a:solidFill>
              <a:schemeClr val="tx2"/>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47" name="Oval 49"/>
            <p:cNvSpPr/>
            <p:nvPr/>
          </p:nvSpPr>
          <p:spPr>
            <a:xfrm flipH="1">
              <a:off x="1056" y="3360"/>
              <a:ext cx="48" cy="48"/>
            </a:xfrm>
            <a:prstGeom prst="ellipse">
              <a:avLst/>
            </a:prstGeom>
            <a:solidFill>
              <a:schemeClr val="tx2"/>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48" name="Oval 50"/>
            <p:cNvSpPr/>
            <p:nvPr/>
          </p:nvSpPr>
          <p:spPr>
            <a:xfrm flipH="1">
              <a:off x="960" y="3264"/>
              <a:ext cx="48" cy="48"/>
            </a:xfrm>
            <a:prstGeom prst="ellipse">
              <a:avLst/>
            </a:prstGeom>
            <a:solidFill>
              <a:schemeClr val="tx2"/>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grpSp>
      <p:grpSp>
        <p:nvGrpSpPr>
          <p:cNvPr id="6214" name="Group 70"/>
          <p:cNvGrpSpPr/>
          <p:nvPr/>
        </p:nvGrpSpPr>
        <p:grpSpPr>
          <a:xfrm>
            <a:off x="457200" y="4419600"/>
            <a:ext cx="3886200" cy="2190750"/>
            <a:chOff x="288" y="2784"/>
            <a:chExt cx="2448" cy="1380"/>
          </a:xfrm>
        </p:grpSpPr>
        <p:pic>
          <p:nvPicPr>
            <p:cNvPr id="9237" name="Picture 55" descr="09"/>
            <p:cNvPicPr>
              <a:picLocks noChangeAspect="1"/>
            </p:cNvPicPr>
            <p:nvPr/>
          </p:nvPicPr>
          <p:blipFill>
            <a:blip r:embed="rId4">
              <a:clrChange>
                <a:clrFrom>
                  <a:srgbClr val="FFFCED"/>
                </a:clrFrom>
                <a:clrTo>
                  <a:srgbClr val="FFFCED">
                    <a:alpha val="0"/>
                  </a:srgbClr>
                </a:clrTo>
              </a:clrChange>
            </a:blip>
            <a:stretch>
              <a:fillRect/>
            </a:stretch>
          </p:blipFill>
          <p:spPr>
            <a:xfrm>
              <a:off x="768" y="3264"/>
              <a:ext cx="624" cy="900"/>
            </a:xfrm>
            <a:prstGeom prst="rect">
              <a:avLst/>
            </a:prstGeom>
            <a:noFill/>
            <a:ln w="9525">
              <a:noFill/>
            </a:ln>
          </p:spPr>
        </p:pic>
        <p:pic>
          <p:nvPicPr>
            <p:cNvPr id="9238" name="Picture 56" descr="BD08911_"/>
            <p:cNvPicPr>
              <a:picLocks noChangeAspect="1"/>
            </p:cNvPicPr>
            <p:nvPr/>
          </p:nvPicPr>
          <p:blipFill>
            <a:blip r:embed="rId5"/>
            <a:stretch>
              <a:fillRect/>
            </a:stretch>
          </p:blipFill>
          <p:spPr>
            <a:xfrm flipV="1">
              <a:off x="1632" y="2880"/>
              <a:ext cx="528" cy="497"/>
            </a:xfrm>
            <a:prstGeom prst="rect">
              <a:avLst/>
            </a:prstGeom>
            <a:noFill/>
            <a:ln w="9525">
              <a:noFill/>
            </a:ln>
          </p:spPr>
        </p:pic>
        <p:pic>
          <p:nvPicPr>
            <p:cNvPr id="9239" name="Picture 57" descr="BD08911_"/>
            <p:cNvPicPr>
              <a:picLocks noChangeAspect="1"/>
            </p:cNvPicPr>
            <p:nvPr/>
          </p:nvPicPr>
          <p:blipFill>
            <a:blip r:embed="rId5"/>
            <a:stretch>
              <a:fillRect/>
            </a:stretch>
          </p:blipFill>
          <p:spPr>
            <a:xfrm flipV="1">
              <a:off x="1680" y="3456"/>
              <a:ext cx="576" cy="497"/>
            </a:xfrm>
            <a:prstGeom prst="rect">
              <a:avLst/>
            </a:prstGeom>
            <a:noFill/>
            <a:ln w="9525">
              <a:noFill/>
            </a:ln>
          </p:spPr>
        </p:pic>
        <p:pic>
          <p:nvPicPr>
            <p:cNvPr id="9240" name="Picture 58" descr="BD08911_"/>
            <p:cNvPicPr>
              <a:picLocks noChangeAspect="1"/>
            </p:cNvPicPr>
            <p:nvPr/>
          </p:nvPicPr>
          <p:blipFill>
            <a:blip r:embed="rId5"/>
            <a:stretch>
              <a:fillRect/>
            </a:stretch>
          </p:blipFill>
          <p:spPr>
            <a:xfrm flipV="1">
              <a:off x="2208" y="3456"/>
              <a:ext cx="528" cy="497"/>
            </a:xfrm>
            <a:prstGeom prst="rect">
              <a:avLst/>
            </a:prstGeom>
            <a:noFill/>
            <a:ln w="9525">
              <a:noFill/>
            </a:ln>
          </p:spPr>
        </p:pic>
        <p:pic>
          <p:nvPicPr>
            <p:cNvPr id="9241" name="Picture 59" descr="BD08911_"/>
            <p:cNvPicPr>
              <a:picLocks noChangeAspect="1"/>
            </p:cNvPicPr>
            <p:nvPr/>
          </p:nvPicPr>
          <p:blipFill>
            <a:blip r:embed="rId5"/>
            <a:stretch>
              <a:fillRect/>
            </a:stretch>
          </p:blipFill>
          <p:spPr>
            <a:xfrm flipV="1">
              <a:off x="2208" y="2928"/>
              <a:ext cx="528" cy="497"/>
            </a:xfrm>
            <a:prstGeom prst="rect">
              <a:avLst/>
            </a:prstGeom>
            <a:noFill/>
            <a:ln w="9525">
              <a:noFill/>
            </a:ln>
          </p:spPr>
        </p:pic>
        <p:pic>
          <p:nvPicPr>
            <p:cNvPr id="9242" name="Picture 60" descr="BD04897_"/>
            <p:cNvPicPr>
              <a:picLocks noChangeAspect="1"/>
            </p:cNvPicPr>
            <p:nvPr/>
          </p:nvPicPr>
          <p:blipFill>
            <a:blip r:embed="rId6"/>
            <a:stretch>
              <a:fillRect/>
            </a:stretch>
          </p:blipFill>
          <p:spPr>
            <a:xfrm flipV="1">
              <a:off x="768" y="2784"/>
              <a:ext cx="582" cy="434"/>
            </a:xfrm>
            <a:prstGeom prst="rect">
              <a:avLst/>
            </a:prstGeom>
            <a:noFill/>
            <a:ln w="9525">
              <a:noFill/>
            </a:ln>
          </p:spPr>
        </p:pic>
        <p:pic>
          <p:nvPicPr>
            <p:cNvPr id="9243" name="Picture 61" descr="BD04897_"/>
            <p:cNvPicPr>
              <a:picLocks noChangeAspect="1"/>
            </p:cNvPicPr>
            <p:nvPr/>
          </p:nvPicPr>
          <p:blipFill>
            <a:blip r:embed="rId6"/>
            <a:stretch>
              <a:fillRect/>
            </a:stretch>
          </p:blipFill>
          <p:spPr>
            <a:xfrm flipV="1">
              <a:off x="288" y="2784"/>
              <a:ext cx="582" cy="434"/>
            </a:xfrm>
            <a:prstGeom prst="rect">
              <a:avLst/>
            </a:prstGeom>
            <a:noFill/>
            <a:ln w="9525">
              <a:noFill/>
            </a:ln>
          </p:spPr>
        </p:pic>
      </p:grpSp>
      <p:sp>
        <p:nvSpPr>
          <p:cNvPr id="6206" name="Rectangle 62"/>
          <p:cNvSpPr/>
          <p:nvPr/>
        </p:nvSpPr>
        <p:spPr>
          <a:xfrm>
            <a:off x="304800" y="4419600"/>
            <a:ext cx="4114800" cy="2209800"/>
          </a:xfrm>
          <a:prstGeom prst="rect">
            <a:avLst/>
          </a:prstGeom>
          <a:noFill/>
          <a:ln w="9525" cap="flat"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6207" name="Oval 63"/>
          <p:cNvSpPr/>
          <p:nvPr/>
        </p:nvSpPr>
        <p:spPr>
          <a:xfrm>
            <a:off x="6781800" y="1905000"/>
            <a:ext cx="2057400" cy="20574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grpSp>
        <p:nvGrpSpPr>
          <p:cNvPr id="6213" name="Group 69"/>
          <p:cNvGrpSpPr/>
          <p:nvPr/>
        </p:nvGrpSpPr>
        <p:grpSpPr>
          <a:xfrm>
            <a:off x="381000" y="6172200"/>
            <a:ext cx="304800" cy="304800"/>
            <a:chOff x="3840" y="3360"/>
            <a:chExt cx="192" cy="192"/>
          </a:xfrm>
        </p:grpSpPr>
        <p:sp>
          <p:nvSpPr>
            <p:cNvPr id="9233" name="Oval 64"/>
            <p:cNvSpPr/>
            <p:nvPr/>
          </p:nvSpPr>
          <p:spPr>
            <a:xfrm>
              <a:off x="3984" y="3360"/>
              <a:ext cx="48" cy="48"/>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34" name="Oval 65"/>
            <p:cNvSpPr/>
            <p:nvPr/>
          </p:nvSpPr>
          <p:spPr>
            <a:xfrm>
              <a:off x="3840" y="3504"/>
              <a:ext cx="48" cy="48"/>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35" name="Oval 66"/>
            <p:cNvSpPr/>
            <p:nvPr/>
          </p:nvSpPr>
          <p:spPr>
            <a:xfrm>
              <a:off x="3984" y="3504"/>
              <a:ext cx="48" cy="48"/>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sp>
          <p:nvSpPr>
            <p:cNvPr id="9236" name="Oval 67"/>
            <p:cNvSpPr/>
            <p:nvPr/>
          </p:nvSpPr>
          <p:spPr>
            <a:xfrm>
              <a:off x="3840" y="3360"/>
              <a:ext cx="48" cy="48"/>
            </a:xfrm>
            <a:prstGeom prst="ellipse">
              <a:avLst/>
            </a:prstGeom>
            <a:solidFill>
              <a:schemeClr val="tx1"/>
            </a:solidFill>
            <a:ln w="9525" cap="flat" cmpd="sng">
              <a:solidFill>
                <a:schemeClr val="tx1"/>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grpSp>
      <p:sp>
        <p:nvSpPr>
          <p:cNvPr id="6215" name="Oval 71"/>
          <p:cNvSpPr/>
          <p:nvPr/>
        </p:nvSpPr>
        <p:spPr>
          <a:xfrm>
            <a:off x="2362200" y="4419600"/>
            <a:ext cx="2057400" cy="2133600"/>
          </a:xfrm>
          <a:prstGeom prst="ellipse">
            <a:avLst/>
          </a:prstGeom>
          <a:noFill/>
          <a:ln w="9525" cap="flat" cmpd="sng">
            <a:solidFill>
              <a:srgbClr val="FF3300"/>
            </a:solidFill>
            <a:prstDash val="solid"/>
            <a:headEnd type="none" w="med" len="med"/>
            <a:tailEnd type="none" w="med" len="med"/>
          </a:ln>
        </p:spPr>
        <p:txBody>
          <a:bodyPr wrap="none" anchor="ctr"/>
          <a:p>
            <a:endParaRPr lang="zh-CN" altLang="en-US" dirty="0">
              <a:latin typeface="Times New Roman" panose="02020603050405020304" pitchFamily="18" charset="0"/>
            </a:endParaRPr>
          </a:p>
        </p:txBody>
      </p:sp>
      <p:pic>
        <p:nvPicPr>
          <p:cNvPr id="6216" name="Picture 72" descr="企鹅"/>
          <p:cNvPicPr>
            <a:picLocks noChangeAspect="1"/>
          </p:cNvPicPr>
          <p:nvPr/>
        </p:nvPicPr>
        <p:blipFill>
          <a:blip r:embed="rId7">
            <a:clrChange>
              <a:clrFrom>
                <a:srgbClr val="FFFFFF"/>
              </a:clrFrom>
              <a:clrTo>
                <a:srgbClr val="FFFFFF">
                  <a:alpha val="0"/>
                </a:srgbClr>
              </a:clrTo>
            </a:clrChange>
          </a:blip>
          <a:stretch>
            <a:fillRect/>
          </a:stretch>
        </p:blipFill>
        <p:spPr>
          <a:xfrm>
            <a:off x="6629400" y="4697413"/>
            <a:ext cx="1828800" cy="1916112"/>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1+#ppt_w/2"/>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8" name="type.wav"/>
                                        </p:tgtEl>
                                      </p:cMediaNode>
                                    </p:audio>
                                  </p:subTnLst>
                                </p:cTn>
                              </p:par>
                            </p:childTnLst>
                          </p:cTn>
                        </p:par>
                      </p:childTnLst>
                    </p:cTn>
                  </p:par>
                  <p:par>
                    <p:cTn id="9" fill="hold">
                      <p:stCondLst>
                        <p:cond delay="indefinite"/>
                      </p:stCondLst>
                      <p:childTnLst>
                        <p:par>
                          <p:cTn id="10" fill="hold">
                            <p:stCondLst>
                              <p:cond delay="0"/>
                            </p:stCondLst>
                            <p:childTnLst>
                              <p:par>
                                <p:cTn id="11" presetID="3" presetClass="entr" presetSubtype="5" fill="hold" nodeType="clickEffect">
                                  <p:stCondLst>
                                    <p:cond delay="0"/>
                                  </p:stCondLst>
                                  <p:childTnLst>
                                    <p:set>
                                      <p:cBhvr>
                                        <p:cTn id="12" dur="1" fill="hold">
                                          <p:stCondLst>
                                            <p:cond delay="499"/>
                                          </p:stCondLst>
                                        </p:cTn>
                                        <p:tgtEl>
                                          <p:spTgt spid="6147"/>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8" name="type.wav"/>
                                        </p:tgtEl>
                                      </p:cMediaNode>
                                    </p:audio>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62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1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6159"/>
                                        </p:tgtEl>
                                        <p:attrNameLst>
                                          <p:attrName>style.visibility</p:attrName>
                                        </p:attrNameLst>
                                      </p:cBhvr>
                                      <p:to>
                                        <p:strVal val="visible"/>
                                      </p:to>
                                    </p:set>
                                    <p:anim calcmode="lin" valueType="num">
                                      <p:cBhvr>
                                        <p:cTn id="25" dur="500" fill="hold"/>
                                        <p:tgtEl>
                                          <p:spTgt spid="6159"/>
                                        </p:tgtEl>
                                        <p:attrNameLst>
                                          <p:attrName>ppt_w</p:attrName>
                                        </p:attrNameLst>
                                      </p:cBhvr>
                                      <p:tavLst>
                                        <p:tav tm="0">
                                          <p:val>
                                            <p:fltVal val="0.000000"/>
                                          </p:val>
                                        </p:tav>
                                        <p:tav tm="100000">
                                          <p:val>
                                            <p:strVal val="#ppt_w"/>
                                          </p:val>
                                        </p:tav>
                                      </p:tavLst>
                                    </p:anim>
                                    <p:anim calcmode="lin" valueType="num">
                                      <p:cBhvr>
                                        <p:cTn id="26" dur="500" fill="hold"/>
                                        <p:tgtEl>
                                          <p:spTgt spid="6159"/>
                                        </p:tgtEl>
                                        <p:attrNameLst>
                                          <p:attrName>ppt_h</p:attrName>
                                        </p:attrNameLst>
                                      </p:cBhvr>
                                      <p:tavLst>
                                        <p:tav tm="0">
                                          <p:val>
                                            <p:fltVal val="0.00000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42" fill="hold" nodeType="clickEffect">
                                  <p:stCondLst>
                                    <p:cond delay="0"/>
                                  </p:stCondLst>
                                  <p:childTnLst>
                                    <p:set>
                                      <p:cBhvr>
                                        <p:cTn id="30" dur="1" fill="hold">
                                          <p:stCondLst>
                                            <p:cond delay="0"/>
                                          </p:stCondLst>
                                        </p:cTn>
                                        <p:tgtEl>
                                          <p:spTgt spid="6160"/>
                                        </p:tgtEl>
                                        <p:attrNameLst>
                                          <p:attrName>style.visibility</p:attrName>
                                        </p:attrNameLst>
                                      </p:cBhvr>
                                      <p:to>
                                        <p:strVal val="visible"/>
                                      </p:to>
                                    </p:set>
                                    <p:animEffect transition="in" filter="barn(outHorizontal)">
                                      <p:cBhvr>
                                        <p:cTn id="31" dur="500"/>
                                        <p:tgtEl>
                                          <p:spTgt spid="6160"/>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499"/>
                                          </p:stCondLst>
                                        </p:cTn>
                                        <p:tgtEl>
                                          <p:spTgt spid="616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499"/>
                                          </p:stCondLst>
                                        </p:cTn>
                                        <p:tgtEl>
                                          <p:spTgt spid="6196"/>
                                        </p:tgtEl>
                                        <p:attrNameLst>
                                          <p:attrName>style.visibility</p:attrName>
                                        </p:attrNameLst>
                                      </p:cBhvr>
                                      <p:to>
                                        <p:strVal val="visible"/>
                                      </p:to>
                                    </p:set>
                                    <p:anim calcmode="lin" valueType="num">
                                      <p:cBhvr>
                                        <p:cTn id="40" dur="1" fill="hold"/>
                                        <p:tgtEl>
                                          <p:spTgt spid="6196"/>
                                        </p:tgtEl>
                                      </p:cBhvr>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6195"/>
                                        </p:tgtEl>
                                        <p:attrNameLst>
                                          <p:attrName>style.visibility</p:attrName>
                                        </p:attrNameLst>
                                      </p:cBhvr>
                                      <p:to>
                                        <p:strVal val="visible"/>
                                      </p:to>
                                    </p:set>
                                    <p:anim calcmode="lin" valueType="num">
                                      <p:cBhvr additive="base">
                                        <p:cTn id="45" dur="500" fill="hold"/>
                                        <p:tgtEl>
                                          <p:spTgt spid="6195"/>
                                        </p:tgtEl>
                                        <p:attrNameLst>
                                          <p:attrName>ppt_x</p:attrName>
                                        </p:attrNameLst>
                                      </p:cBhvr>
                                      <p:tavLst>
                                        <p:tav tm="0">
                                          <p:val>
                                            <p:strVal val="#ppt_x"/>
                                          </p:val>
                                        </p:tav>
                                        <p:tav tm="100000">
                                          <p:val>
                                            <p:strVal val="#ppt_x"/>
                                          </p:val>
                                        </p:tav>
                                      </p:tavLst>
                                    </p:anim>
                                    <p:anim calcmode="lin" valueType="num">
                                      <p:cBhvr additive="base">
                                        <p:cTn id="46" dur="500" fill="hold"/>
                                        <p:tgtEl>
                                          <p:spTgt spid="619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499"/>
                                          </p:stCondLst>
                                        </p:cTn>
                                        <p:tgtEl>
                                          <p:spTgt spid="62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620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6213"/>
                                        </p:tgtEl>
                                        <p:attrNameLst>
                                          <p:attrName>style.visibility</p:attrName>
                                        </p:attrNameLst>
                                      </p:cBhvr>
                                      <p:to>
                                        <p:strVal val="visible"/>
                                      </p:to>
                                    </p:set>
                                    <p:anim calcmode="lin" valueType="num">
                                      <p:cBhvr additive="base">
                                        <p:cTn id="59" dur="500" fill="hold"/>
                                        <p:tgtEl>
                                          <p:spTgt spid="6213"/>
                                        </p:tgtEl>
                                        <p:attrNameLst>
                                          <p:attrName>ppt_x</p:attrName>
                                        </p:attrNameLst>
                                      </p:cBhvr>
                                      <p:tavLst>
                                        <p:tav tm="0">
                                          <p:val>
                                            <p:strVal val="#ppt_x"/>
                                          </p:val>
                                        </p:tav>
                                        <p:tav tm="100000">
                                          <p:val>
                                            <p:strVal val="#ppt_x"/>
                                          </p:val>
                                        </p:tav>
                                      </p:tavLst>
                                    </p:anim>
                                    <p:anim calcmode="lin" valueType="num">
                                      <p:cBhvr additive="base">
                                        <p:cTn id="60" dur="500" fill="hold"/>
                                        <p:tgtEl>
                                          <p:spTgt spid="6213"/>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9" presetClass="entr" presetSubtype="10" fill="hold" grpId="0" nodeType="clickEffect">
                                  <p:stCondLst>
                                    <p:cond delay="0"/>
                                  </p:stCondLst>
                                  <p:childTnLst>
                                    <p:set>
                                      <p:cBhvr>
                                        <p:cTn id="64" dur="1" fill="hold">
                                          <p:stCondLst>
                                            <p:cond delay="0"/>
                                          </p:stCondLst>
                                        </p:cTn>
                                        <p:tgtEl>
                                          <p:spTgt spid="6162"/>
                                        </p:tgtEl>
                                        <p:attrNameLst>
                                          <p:attrName>style.visibility</p:attrName>
                                        </p:attrNameLst>
                                      </p:cBhvr>
                                      <p:to>
                                        <p:strVal val="visible"/>
                                      </p:to>
                                    </p:set>
                                    <p:anim calcmode="lin" valueType="num">
                                      <p:cBhvr>
                                        <p:cTn id="65" dur="5000" fill="hold"/>
                                        <p:tgtEl>
                                          <p:spTgt spid="6162"/>
                                        </p:tgtEl>
                                        <p:attrNameLst>
                                          <p:attrName>ppt_w</p:attrName>
                                        </p:attrNameLst>
                                      </p:cBhvr>
                                      <p:tavLst>
                                        <p:tav tm="0" fmla="#ppt_w*sin(2.5*pi*$)">
                                          <p:val>
                                            <p:fltVal val="0.000000"/>
                                          </p:val>
                                        </p:tav>
                                        <p:tav tm="100000">
                                          <p:val>
                                            <p:fltVal val="1.000000"/>
                                          </p:val>
                                        </p:tav>
                                      </p:tavLst>
                                    </p:anim>
                                    <p:anim calcmode="lin" valueType="num">
                                      <p:cBhvr>
                                        <p:cTn id="66" dur="5000" fill="hold"/>
                                        <p:tgtEl>
                                          <p:spTgt spid="6162"/>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63"/>
                                            </p:cond>
                                          </p:stCondLst>
                                          <p:endCondLst>
                                            <p:cond evt="onStopAudio" delay="0">
                                              <p:tgtEl>
                                                <p:sldTgt/>
                                              </p:tgtEl>
                                            </p:cond>
                                          </p:endCondLst>
                                        </p:cTn>
                                        <p:tgtEl>
                                          <p:sndTgt r:embed="rId9" name="chimes.wav"/>
                                        </p:tgtEl>
                                      </p:cMediaNode>
                                    </p:audio>
                                  </p:subTnLst>
                                </p:cTn>
                              </p:par>
                            </p:childTnLst>
                          </p:cTn>
                        </p:par>
                      </p:childTnLst>
                    </p:cTn>
                  </p:par>
                  <p:par>
                    <p:cTn id="67" fill="hold">
                      <p:stCondLst>
                        <p:cond delay="indefinite"/>
                      </p:stCondLst>
                      <p:childTnLst>
                        <p:par>
                          <p:cTn id="68" fill="hold">
                            <p:stCondLst>
                              <p:cond delay="0"/>
                            </p:stCondLst>
                            <p:childTnLst>
                              <p:par>
                                <p:cTn id="69" presetID="19" presetClass="entr" presetSubtype="10" fill="hold" grpId="0" nodeType="clickEffect">
                                  <p:stCondLst>
                                    <p:cond delay="0"/>
                                  </p:stCondLst>
                                  <p:childTnLst>
                                    <p:set>
                                      <p:cBhvr>
                                        <p:cTn id="70" dur="1" fill="hold">
                                          <p:stCondLst>
                                            <p:cond delay="0"/>
                                          </p:stCondLst>
                                        </p:cTn>
                                        <p:tgtEl>
                                          <p:spTgt spid="6207"/>
                                        </p:tgtEl>
                                        <p:attrNameLst>
                                          <p:attrName>style.visibility</p:attrName>
                                        </p:attrNameLst>
                                      </p:cBhvr>
                                      <p:to>
                                        <p:strVal val="visible"/>
                                      </p:to>
                                    </p:set>
                                    <p:anim calcmode="lin" valueType="num">
                                      <p:cBhvr>
                                        <p:cTn id="71" dur="5000" fill="hold"/>
                                        <p:tgtEl>
                                          <p:spTgt spid="6207"/>
                                        </p:tgtEl>
                                        <p:attrNameLst>
                                          <p:attrName>ppt_w</p:attrName>
                                        </p:attrNameLst>
                                      </p:cBhvr>
                                      <p:tavLst>
                                        <p:tav tm="0" fmla="#ppt_w*sin(2.5*pi*$)">
                                          <p:val>
                                            <p:fltVal val="0.000000"/>
                                          </p:val>
                                        </p:tav>
                                        <p:tav tm="100000">
                                          <p:val>
                                            <p:fltVal val="1.000000"/>
                                          </p:val>
                                        </p:tav>
                                      </p:tavLst>
                                    </p:anim>
                                    <p:anim calcmode="lin" valueType="num">
                                      <p:cBhvr>
                                        <p:cTn id="72" dur="5000" fill="hold"/>
                                        <p:tgtEl>
                                          <p:spTgt spid="6207"/>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69"/>
                                            </p:cond>
                                          </p:stCondLst>
                                          <p:endCondLst>
                                            <p:cond evt="onStopAudio" delay="0">
                                              <p:tgtEl>
                                                <p:sldTgt/>
                                              </p:tgtEl>
                                            </p:cond>
                                          </p:endCondLst>
                                        </p:cTn>
                                        <p:tgtEl>
                                          <p:sndTgt r:embed="rId9" name="chimes.wav"/>
                                        </p:tgtEl>
                                      </p:cMediaNode>
                                    </p:audio>
                                  </p:subTnLst>
                                </p:cTn>
                              </p:par>
                            </p:childTnLst>
                          </p:cTn>
                        </p:par>
                      </p:childTnLst>
                    </p:cTn>
                  </p:par>
                  <p:par>
                    <p:cTn id="73" fill="hold">
                      <p:stCondLst>
                        <p:cond delay="indefinite"/>
                      </p:stCondLst>
                      <p:childTnLst>
                        <p:par>
                          <p:cTn id="74" fill="hold">
                            <p:stCondLst>
                              <p:cond delay="0"/>
                            </p:stCondLst>
                            <p:childTnLst>
                              <p:par>
                                <p:cTn id="75" presetID="19" presetClass="entr" presetSubtype="10" fill="hold" grpId="0" nodeType="clickEffect">
                                  <p:stCondLst>
                                    <p:cond delay="0"/>
                                  </p:stCondLst>
                                  <p:childTnLst>
                                    <p:set>
                                      <p:cBhvr>
                                        <p:cTn id="76" dur="1" fill="hold">
                                          <p:stCondLst>
                                            <p:cond delay="0"/>
                                          </p:stCondLst>
                                        </p:cTn>
                                        <p:tgtEl>
                                          <p:spTgt spid="6215"/>
                                        </p:tgtEl>
                                        <p:attrNameLst>
                                          <p:attrName>style.visibility</p:attrName>
                                        </p:attrNameLst>
                                      </p:cBhvr>
                                      <p:to>
                                        <p:strVal val="visible"/>
                                      </p:to>
                                    </p:set>
                                    <p:anim calcmode="lin" valueType="num">
                                      <p:cBhvr>
                                        <p:cTn id="77" dur="5000" fill="hold"/>
                                        <p:tgtEl>
                                          <p:spTgt spid="6215"/>
                                        </p:tgtEl>
                                        <p:attrNameLst>
                                          <p:attrName>ppt_w</p:attrName>
                                        </p:attrNameLst>
                                      </p:cBhvr>
                                      <p:tavLst>
                                        <p:tav tm="0" fmla="#ppt_w*sin(2.5*pi*$)">
                                          <p:val>
                                            <p:fltVal val="0.000000"/>
                                          </p:val>
                                        </p:tav>
                                        <p:tav tm="100000">
                                          <p:val>
                                            <p:fltVal val="1.000000"/>
                                          </p:val>
                                        </p:tav>
                                      </p:tavLst>
                                    </p:anim>
                                    <p:anim calcmode="lin" valueType="num">
                                      <p:cBhvr>
                                        <p:cTn id="78" dur="5000" fill="hold"/>
                                        <p:tgtEl>
                                          <p:spTgt spid="6215"/>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75"/>
                                            </p:cond>
                                          </p:stCondLst>
                                          <p:endCondLst>
                                            <p:cond evt="onStopAudio" delay="0">
                                              <p:tgtEl>
                                                <p:sldTgt/>
                                              </p:tgtEl>
                                            </p:cond>
                                          </p:endCondLst>
                                        </p:cTn>
                                        <p:tgtEl>
                                          <p:sndTgt r:embed="rId9"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nimBg="1"/>
      <p:bldP spid="6162" grpId="0" animBg="1"/>
      <p:bldP spid="6163" grpId="0" animBg="1"/>
      <p:bldP spid="6206" grpId="0" animBg="1"/>
      <p:bldP spid="6207" grpId="0" animBg="1"/>
      <p:bldP spid="6215"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7177" name="Rectangle 9"/>
          <p:cNvSpPr/>
          <p:nvPr/>
        </p:nvSpPr>
        <p:spPr>
          <a:xfrm>
            <a:off x="5837238" y="2209800"/>
            <a:ext cx="1096962" cy="7620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7176" name="Rectangle 8"/>
          <p:cNvSpPr/>
          <p:nvPr/>
        </p:nvSpPr>
        <p:spPr>
          <a:xfrm>
            <a:off x="4740275" y="2209800"/>
            <a:ext cx="1096963" cy="7620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44" name="Rectangle 6"/>
          <p:cNvSpPr/>
          <p:nvPr/>
        </p:nvSpPr>
        <p:spPr>
          <a:xfrm>
            <a:off x="2743200" y="3048000"/>
            <a:ext cx="1096963" cy="7620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45" name="Rectangle 5"/>
          <p:cNvSpPr/>
          <p:nvPr/>
        </p:nvSpPr>
        <p:spPr>
          <a:xfrm>
            <a:off x="1447800" y="2209800"/>
            <a:ext cx="1096963" cy="7620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7187" name="WordArt 19"/>
          <p:cNvSpPr>
            <a:spLocks noChangeArrowheads="1" noChangeShapeType="1" noTextEdit="1"/>
          </p:cNvSpPr>
          <p:nvPr/>
        </p:nvSpPr>
        <p:spPr bwMode="auto">
          <a:xfrm>
            <a:off x="762000" y="304800"/>
            <a:ext cx="2438400" cy="1028700"/>
          </a:xfrm>
          <a:prstGeom prst="rect">
            <a:avLst/>
          </a:prstGeom>
        </p:spPr>
        <p:txBody>
          <a:bodyPr wrap="none" numCol="1" fromWordArt="1">
            <a:prstTxWarp prst="textSlantUp">
              <a:avLst>
                <a:gd name="adj" fmla="val 32056"/>
              </a:avLst>
            </a:prstTxWarp>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1" lang="en-US" altLang="zh-CN" sz="3600" b="1" i="0" u="none" strike="noStrike" kern="10" cap="none" spc="0" normalizeH="0" baseline="0" noProof="0">
                <a:ln w="9525">
                  <a:solidFill>
                    <a:srgbClr val="CC99FF"/>
                  </a:solidFill>
                  <a:round/>
                </a:ln>
                <a:gradFill rotWithShape="0">
                  <a:gsLst>
                    <a:gs pos="0">
                      <a:srgbClr val="6600CC"/>
                    </a:gs>
                    <a:gs pos="100000">
                      <a:srgbClr val="CC00CC"/>
                    </a:gs>
                  </a:gsLst>
                  <a:lin ang="5400000" scaled="1"/>
                </a:gradFill>
                <a:effectLst>
                  <a:outerShdw dist="53882" dir="2700000" algn="ctr" rotWithShape="0">
                    <a:srgbClr val="9999FF"/>
                  </a:outerShdw>
                </a:effectLst>
                <a:uLnTx/>
                <a:uFillTx/>
                <a:latin typeface="隶书" panose="02010509060101010101" pitchFamily="49" charset="-122"/>
                <a:ea typeface="隶书" panose="02010509060101010101" pitchFamily="49" charset="-122"/>
                <a:cs typeface="+mn-cs"/>
              </a:rPr>
              <a:t>2.</a:t>
            </a:r>
            <a:r>
              <a:rPr kumimoji="1" lang="zh-CN" altLang="en-US" sz="3600" b="1" i="0" u="none" strike="noStrike" kern="10" cap="none" spc="0" normalizeH="0" baseline="0" noProof="0">
                <a:ln w="9525">
                  <a:solidFill>
                    <a:srgbClr val="CC99FF"/>
                  </a:solidFill>
                  <a:round/>
                </a:ln>
                <a:gradFill rotWithShape="0">
                  <a:gsLst>
                    <a:gs pos="0">
                      <a:srgbClr val="6600CC"/>
                    </a:gs>
                    <a:gs pos="100000">
                      <a:srgbClr val="CC00CC"/>
                    </a:gs>
                  </a:gsLst>
                  <a:lin ang="5400000" scaled="1"/>
                </a:gradFill>
                <a:effectLst>
                  <a:outerShdw dist="53882" dir="2700000" algn="ctr" rotWithShape="0">
                    <a:srgbClr val="9999FF"/>
                  </a:outerShdw>
                </a:effectLst>
                <a:uLnTx/>
                <a:uFillTx/>
                <a:latin typeface="隶书" panose="02010509060101010101" pitchFamily="49" charset="-122"/>
                <a:ea typeface="隶书" panose="02010509060101010101" pitchFamily="49" charset="-122"/>
                <a:cs typeface="+mn-cs"/>
              </a:rPr>
              <a:t>填数</a:t>
            </a:r>
            <a:endParaRPr kumimoji="1" lang="zh-CN" altLang="en-US" sz="3600" b="1" i="0" u="none" strike="noStrike" kern="10" cap="none" spc="0" normalizeH="0" baseline="0" noProof="0">
              <a:ln w="9525">
                <a:solidFill>
                  <a:srgbClr val="CC99FF"/>
                </a:solidFill>
                <a:round/>
              </a:ln>
              <a:gradFill rotWithShape="0">
                <a:gsLst>
                  <a:gs pos="0">
                    <a:srgbClr val="6600CC"/>
                  </a:gs>
                  <a:gs pos="100000">
                    <a:srgbClr val="CC00CC"/>
                  </a:gs>
                </a:gsLst>
                <a:lin ang="5400000" scaled="1"/>
              </a:gradFill>
              <a:effectLst>
                <a:outerShdw dist="53882" dir="2700000" algn="ctr" rotWithShape="0">
                  <a:srgbClr val="9999FF"/>
                </a:outerShdw>
              </a:effectLst>
              <a:uLnTx/>
              <a:uFillTx/>
              <a:latin typeface="隶书" panose="02010509060101010101" pitchFamily="49" charset="-122"/>
              <a:ea typeface="隶书" panose="02010509060101010101" pitchFamily="49" charset="-122"/>
              <a:cs typeface="+mn-cs"/>
            </a:endParaRPr>
          </a:p>
        </p:txBody>
      </p:sp>
      <p:sp>
        <p:nvSpPr>
          <p:cNvPr id="10247" name="WordArt 23"/>
          <p:cNvSpPr>
            <a:spLocks noTextEdit="1"/>
          </p:cNvSpPr>
          <p:nvPr/>
        </p:nvSpPr>
        <p:spPr>
          <a:xfrm>
            <a:off x="2743200" y="2286000"/>
            <a:ext cx="533400" cy="523875"/>
          </a:xfrm>
          <a:prstGeom prst="rect">
            <a:avLst/>
          </a:prstGeom>
        </p:spPr>
        <p:txBody>
          <a:bodyPr wrap="none" fromWordArt="1">
            <a:prstTxWarp prst="textPlain">
              <a:avLst>
                <a:gd name="adj" fmla="val 50000"/>
              </a:avLst>
            </a:prstTxWarp>
            <a:normAutofit/>
          </a:bodyPr>
          <a:p>
            <a:pPr algn="ctr" eaLnBrk="0" hangingPunct="0"/>
            <a:r>
              <a:rPr lang="zh-CN" altLang="en-US" sz="3600" b="1">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华文中宋" panose="02010600040101010101" charset="-122"/>
                <a:ea typeface="华文中宋" panose="02010600040101010101" charset="-122"/>
              </a:rPr>
              <a:t>2</a:t>
            </a:r>
            <a:endParaRPr lang="zh-CN" altLang="en-US" sz="3600" b="1">
              <a:ln w="12700" cap="flat" cmpd="sng">
                <a:solidFill>
                  <a:srgbClr val="3333CC"/>
                </a:solidFill>
                <a:prstDash val="solid"/>
                <a:headEnd type="none" w="med" len="med"/>
                <a:tailEnd type="none" w="med" len="med"/>
              </a:ln>
              <a:solidFill>
                <a:srgbClr val="B2B2B2">
                  <a:alpha val="50195"/>
                </a:srgbClr>
              </a:solidFill>
              <a:effectLst>
                <a:outerShdw dist="45791" dir="2021404" algn="ctr" rotWithShape="0">
                  <a:srgbClr val="9999FF"/>
                </a:outerShdw>
              </a:effectLst>
              <a:latin typeface="华文中宋" panose="02010600040101010101" charset="-122"/>
              <a:ea typeface="华文中宋" panose="02010600040101010101" charset="-122"/>
            </a:endParaRPr>
          </a:p>
        </p:txBody>
      </p:sp>
      <p:grpSp>
        <p:nvGrpSpPr>
          <p:cNvPr id="7221" name="Group 53"/>
          <p:cNvGrpSpPr/>
          <p:nvPr/>
        </p:nvGrpSpPr>
        <p:grpSpPr>
          <a:xfrm>
            <a:off x="1447800" y="2209800"/>
            <a:ext cx="5486400" cy="762000"/>
            <a:chOff x="912" y="1392"/>
            <a:chExt cx="3456" cy="480"/>
          </a:xfrm>
        </p:grpSpPr>
        <p:sp>
          <p:nvSpPr>
            <p:cNvPr id="10274" name="Line 11"/>
            <p:cNvSpPr/>
            <p:nvPr/>
          </p:nvSpPr>
          <p:spPr>
            <a:xfrm>
              <a:off x="912" y="1872"/>
              <a:ext cx="3456" cy="0"/>
            </a:xfrm>
            <a:prstGeom prst="line">
              <a:avLst/>
            </a:prstGeom>
            <a:ln w="28575" cap="sq" cmpd="sng">
              <a:solidFill>
                <a:schemeClr val="tx1"/>
              </a:solidFill>
              <a:prstDash val="solid"/>
              <a:headEnd type="none" w="med" len="med"/>
              <a:tailEnd type="none" w="med" len="med"/>
            </a:ln>
          </p:spPr>
        </p:sp>
        <p:sp>
          <p:nvSpPr>
            <p:cNvPr id="10275" name="Line 12"/>
            <p:cNvSpPr/>
            <p:nvPr/>
          </p:nvSpPr>
          <p:spPr>
            <a:xfrm>
              <a:off x="912" y="1392"/>
              <a:ext cx="0" cy="480"/>
            </a:xfrm>
            <a:prstGeom prst="line">
              <a:avLst/>
            </a:prstGeom>
            <a:ln w="28575" cap="sq" cmpd="sng">
              <a:solidFill>
                <a:schemeClr val="tx1"/>
              </a:solidFill>
              <a:prstDash val="solid"/>
              <a:headEnd type="none" w="med" len="med"/>
              <a:tailEnd type="none" w="med" len="med"/>
            </a:ln>
          </p:spPr>
        </p:sp>
        <p:sp>
          <p:nvSpPr>
            <p:cNvPr id="10276" name="Line 13"/>
            <p:cNvSpPr/>
            <p:nvPr/>
          </p:nvSpPr>
          <p:spPr>
            <a:xfrm>
              <a:off x="1603" y="1392"/>
              <a:ext cx="0" cy="480"/>
            </a:xfrm>
            <a:prstGeom prst="line">
              <a:avLst/>
            </a:prstGeom>
            <a:ln w="12700" cap="flat" cmpd="sng">
              <a:solidFill>
                <a:schemeClr val="tx1"/>
              </a:solidFill>
              <a:prstDash val="solid"/>
              <a:headEnd type="none" w="med" len="med"/>
              <a:tailEnd type="none" w="med" len="med"/>
            </a:ln>
          </p:spPr>
        </p:sp>
        <p:sp>
          <p:nvSpPr>
            <p:cNvPr id="10277" name="Line 14"/>
            <p:cNvSpPr/>
            <p:nvPr/>
          </p:nvSpPr>
          <p:spPr>
            <a:xfrm>
              <a:off x="2294" y="1392"/>
              <a:ext cx="0" cy="480"/>
            </a:xfrm>
            <a:prstGeom prst="line">
              <a:avLst/>
            </a:prstGeom>
            <a:ln w="12700" cap="flat" cmpd="sng">
              <a:solidFill>
                <a:schemeClr val="tx1"/>
              </a:solidFill>
              <a:prstDash val="solid"/>
              <a:headEnd type="none" w="med" len="med"/>
              <a:tailEnd type="none" w="med" len="med"/>
            </a:ln>
          </p:spPr>
        </p:sp>
        <p:sp>
          <p:nvSpPr>
            <p:cNvPr id="10278" name="Line 15"/>
            <p:cNvSpPr/>
            <p:nvPr/>
          </p:nvSpPr>
          <p:spPr>
            <a:xfrm>
              <a:off x="2986" y="1392"/>
              <a:ext cx="0" cy="480"/>
            </a:xfrm>
            <a:prstGeom prst="line">
              <a:avLst/>
            </a:prstGeom>
            <a:ln w="12700" cap="flat" cmpd="sng">
              <a:solidFill>
                <a:schemeClr val="tx1"/>
              </a:solidFill>
              <a:prstDash val="solid"/>
              <a:headEnd type="none" w="med" len="med"/>
              <a:tailEnd type="none" w="med" len="med"/>
            </a:ln>
          </p:spPr>
        </p:sp>
        <p:sp>
          <p:nvSpPr>
            <p:cNvPr id="10279" name="Line 16"/>
            <p:cNvSpPr/>
            <p:nvPr/>
          </p:nvSpPr>
          <p:spPr>
            <a:xfrm>
              <a:off x="3677" y="1392"/>
              <a:ext cx="0" cy="480"/>
            </a:xfrm>
            <a:prstGeom prst="line">
              <a:avLst/>
            </a:prstGeom>
            <a:ln w="12700" cap="flat" cmpd="sng">
              <a:solidFill>
                <a:schemeClr val="tx1"/>
              </a:solidFill>
              <a:prstDash val="solid"/>
              <a:headEnd type="none" w="med" len="med"/>
              <a:tailEnd type="none" w="med" len="med"/>
            </a:ln>
          </p:spPr>
        </p:sp>
        <p:sp>
          <p:nvSpPr>
            <p:cNvPr id="10280" name="Line 17"/>
            <p:cNvSpPr/>
            <p:nvPr/>
          </p:nvSpPr>
          <p:spPr>
            <a:xfrm>
              <a:off x="4368" y="1392"/>
              <a:ext cx="0" cy="480"/>
            </a:xfrm>
            <a:prstGeom prst="line">
              <a:avLst/>
            </a:prstGeom>
            <a:ln w="28575" cap="sq" cmpd="sng">
              <a:solidFill>
                <a:schemeClr val="tx1"/>
              </a:solidFill>
              <a:prstDash val="solid"/>
              <a:headEnd type="none" w="med" len="med"/>
              <a:tailEnd type="none" w="med" len="med"/>
            </a:ln>
          </p:spPr>
        </p:sp>
        <p:grpSp>
          <p:nvGrpSpPr>
            <p:cNvPr id="10281" name="Group 52"/>
            <p:cNvGrpSpPr/>
            <p:nvPr/>
          </p:nvGrpSpPr>
          <p:grpSpPr>
            <a:xfrm>
              <a:off x="912" y="1392"/>
              <a:ext cx="3456" cy="426"/>
              <a:chOff x="912" y="1392"/>
              <a:chExt cx="3456" cy="426"/>
            </a:xfrm>
          </p:grpSpPr>
          <p:sp>
            <p:nvSpPr>
              <p:cNvPr id="10282" name="Line 10"/>
              <p:cNvSpPr/>
              <p:nvPr/>
            </p:nvSpPr>
            <p:spPr>
              <a:xfrm>
                <a:off x="912" y="1392"/>
                <a:ext cx="3456" cy="0"/>
              </a:xfrm>
              <a:prstGeom prst="line">
                <a:avLst/>
              </a:prstGeom>
              <a:ln w="28575" cap="sq" cmpd="sng">
                <a:solidFill>
                  <a:schemeClr val="tx1"/>
                </a:solidFill>
                <a:prstDash val="solid"/>
                <a:headEnd type="none" w="med" len="med"/>
                <a:tailEnd type="none" w="med" len="med"/>
              </a:ln>
            </p:spPr>
          </p:sp>
          <p:sp>
            <p:nvSpPr>
              <p:cNvPr id="10283" name="WordArt 22"/>
              <p:cNvSpPr>
                <a:spLocks noTextEdit="1"/>
              </p:cNvSpPr>
              <p:nvPr/>
            </p:nvSpPr>
            <p:spPr>
              <a:xfrm>
                <a:off x="1200" y="1488"/>
                <a:ext cx="186" cy="330"/>
              </a:xfrm>
              <a:prstGeom prst="rect">
                <a:avLst/>
              </a:prstGeom>
            </p:spPr>
            <p:txBody>
              <a:bodyPr wrap="none" fromWordArt="1">
                <a:prstTxWarp prst="textPlain">
                  <a:avLst>
                    <a:gd name="adj" fmla="val 50000"/>
                  </a:avLst>
                </a:prstTxWarp>
                <a:normAutofit/>
              </a:bodyPr>
              <a:p>
                <a:pPr algn="ctr"/>
                <a:r>
                  <a:rPr lang="zh-CN" altLang="en-US" sz="3600" b="1">
                    <a:solidFill>
                      <a:srgbClr val="336699"/>
                    </a:solidFill>
                    <a:effectLst>
                      <a:outerShdw dist="45791" dir="2021404" algn="ctr" rotWithShape="0">
                        <a:srgbClr val="C0C0C0"/>
                      </a:outerShdw>
                    </a:effectLst>
                    <a:latin typeface="华文中宋" panose="02010600040101010101" charset="-122"/>
                    <a:ea typeface="华文中宋" panose="02010600040101010101" charset="-122"/>
                  </a:rPr>
                  <a:t>1</a:t>
                </a:r>
                <a:endParaRPr lang="zh-CN" altLang="en-US" sz="3600" b="1">
                  <a:solidFill>
                    <a:srgbClr val="336699"/>
                  </a:solidFill>
                  <a:effectLst>
                    <a:outerShdw dist="45791" dir="2021404" algn="ctr" rotWithShape="0">
                      <a:srgbClr val="C0C0C0"/>
                    </a:outerShdw>
                  </a:effectLst>
                  <a:latin typeface="华文中宋" panose="02010600040101010101" charset="-122"/>
                  <a:ea typeface="华文中宋" panose="02010600040101010101" charset="-122"/>
                </a:endParaRPr>
              </a:p>
            </p:txBody>
          </p:sp>
          <p:sp>
            <p:nvSpPr>
              <p:cNvPr id="10284" name="WordArt 24"/>
              <p:cNvSpPr>
                <a:spLocks noTextEdit="1"/>
              </p:cNvSpPr>
              <p:nvPr/>
            </p:nvSpPr>
            <p:spPr>
              <a:xfrm>
                <a:off x="2544" y="1488"/>
                <a:ext cx="186" cy="330"/>
              </a:xfrm>
              <a:prstGeom prst="rect">
                <a:avLst/>
              </a:prstGeom>
            </p:spPr>
            <p:txBody>
              <a:bodyPr wrap="none" fromWordArt="1">
                <a:prstTxWarp prst="textPlain">
                  <a:avLst>
                    <a:gd name="adj" fmla="val 50000"/>
                  </a:avLst>
                </a:prstTxWarp>
                <a:normAutofit/>
              </a:bodyPr>
              <a:p>
                <a:pPr algn="ctr"/>
                <a:r>
                  <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华文中宋" panose="02010600040101010101" charset="-122"/>
                    <a:ea typeface="华文中宋" panose="02010600040101010101" charset="-122"/>
                  </a:rPr>
                  <a:t>3</a:t>
                </a:r>
                <a:endParaRPr lang="zh-CN" altLang="en-US" sz="3600" b="1">
                  <a:gradFill rotWithShape="1">
                    <a:gsLst>
                      <a:gs pos="0">
                        <a:srgbClr val="FFFF00"/>
                      </a:gs>
                      <a:gs pos="100000">
                        <a:srgbClr val="FF9933"/>
                      </a:gs>
                    </a:gsLst>
                    <a:path path="rect">
                      <a:fillToRect l="50000" t="50000" r="50000" b="50000"/>
                    </a:path>
                    <a:tileRect/>
                  </a:gradFill>
                  <a:effectLst>
                    <a:outerShdw dist="35921" dir="2699999" algn="ctr" rotWithShape="0">
                      <a:srgbClr val="C0C0C0"/>
                    </a:outerShdw>
                  </a:effectLst>
                  <a:latin typeface="华文中宋" panose="02010600040101010101" charset="-122"/>
                  <a:ea typeface="华文中宋" panose="02010600040101010101" charset="-122"/>
                </a:endParaRPr>
              </a:p>
            </p:txBody>
          </p:sp>
        </p:grpSp>
      </p:grpSp>
      <p:sp>
        <p:nvSpPr>
          <p:cNvPr id="10249" name="WordArt 25"/>
          <p:cNvSpPr>
            <a:spLocks noTextEdit="1"/>
          </p:cNvSpPr>
          <p:nvPr/>
        </p:nvSpPr>
        <p:spPr>
          <a:xfrm>
            <a:off x="5257800" y="2209800"/>
            <a:ext cx="295275" cy="6985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b="1">
                <a:gradFill rotWithShape="1">
                  <a:gsLst>
                    <a:gs pos="0">
                      <a:srgbClr val="FFFFCC"/>
                    </a:gs>
                    <a:gs pos="100000">
                      <a:srgbClr val="FF9999"/>
                    </a:gs>
                  </a:gsLst>
                  <a:lin ang="5400000" scaled="1"/>
                  <a:tileRect/>
                </a:gradFill>
                <a:latin typeface="华文中宋" panose="02010600040101010101" charset="-122"/>
                <a:ea typeface="华文中宋" panose="02010600040101010101" charset="-122"/>
              </a:rPr>
              <a:t>4</a:t>
            </a:r>
            <a:endParaRPr lang="zh-CN" altLang="en-US" sz="3600" b="1">
              <a:gradFill rotWithShape="1">
                <a:gsLst>
                  <a:gs pos="0">
                    <a:srgbClr val="FFFFCC"/>
                  </a:gs>
                  <a:gs pos="100000">
                    <a:srgbClr val="FF9999"/>
                  </a:gs>
                </a:gsLst>
                <a:lin ang="5400000" scaled="1"/>
                <a:tileRect/>
              </a:gradFill>
              <a:latin typeface="华文中宋" panose="02010600040101010101" charset="-122"/>
              <a:ea typeface="华文中宋" panose="02010600040101010101" charset="-122"/>
            </a:endParaRPr>
          </a:p>
        </p:txBody>
      </p:sp>
      <p:sp>
        <p:nvSpPr>
          <p:cNvPr id="10250" name="WordArt 26"/>
          <p:cNvSpPr>
            <a:spLocks noTextEdit="1"/>
          </p:cNvSpPr>
          <p:nvPr/>
        </p:nvSpPr>
        <p:spPr>
          <a:xfrm>
            <a:off x="6324600" y="2209800"/>
            <a:ext cx="304800" cy="803275"/>
          </a:xfrm>
          <a:prstGeom prst="rect">
            <a:avLst/>
          </a:prstGeom>
        </p:spPr>
        <p:txBody>
          <a:bodyPr wrap="none" fromWordArt="1">
            <a:prstTxWarp prst="textDeflate">
              <a:avLst>
                <a:gd name="adj" fmla="val 26227"/>
              </a:avLst>
            </a:prstTxWarp>
            <a:normAutofit/>
          </a:bodyPr>
          <a:p>
            <a:pPr algn="ctr" eaLnBrk="0" hangingPunct="0"/>
            <a:r>
              <a:rPr lang="zh-CN" altLang="en-US" sz="3600">
                <a:ln w="9525" cap="flat" cmpd="sng">
                  <a:solidFill>
                    <a:srgbClr val="000000"/>
                  </a:solidFill>
                  <a:prstDash val="solid"/>
                  <a:headEnd type="none" w="med" len="med"/>
                  <a:tailEnd type="none" w="med" len="med"/>
                </a:ln>
                <a:solidFill>
                  <a:srgbClr val="FF3300"/>
                </a:solidFill>
                <a:latin typeface="宋体" panose="02010600030101010101" pitchFamily="2" charset="-122"/>
                <a:ea typeface="宋体" panose="02010600030101010101" pitchFamily="2" charset="-122"/>
              </a:rPr>
              <a:t>5</a:t>
            </a:r>
            <a:endParaRPr lang="zh-CN" altLang="en-US" sz="3600">
              <a:ln w="9525" cap="flat" cmpd="sng">
                <a:solidFill>
                  <a:srgbClr val="000000"/>
                </a:solidFill>
                <a:prstDash val="solid"/>
                <a:headEnd type="none" w="med" len="med"/>
                <a:tailEnd type="none" w="med" len="med"/>
              </a:ln>
              <a:solidFill>
                <a:srgbClr val="FF3300"/>
              </a:solidFill>
              <a:latin typeface="宋体" panose="02010600030101010101" pitchFamily="2" charset="-122"/>
              <a:ea typeface="宋体" panose="02010600030101010101" pitchFamily="2" charset="-122"/>
            </a:endParaRPr>
          </a:p>
        </p:txBody>
      </p:sp>
      <p:sp>
        <p:nvSpPr>
          <p:cNvPr id="7196" name="Rectangle 28"/>
          <p:cNvSpPr/>
          <p:nvPr/>
        </p:nvSpPr>
        <p:spPr>
          <a:xfrm>
            <a:off x="5837238" y="4114800"/>
            <a:ext cx="1096962" cy="7366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52" name="Rectangle 30"/>
          <p:cNvSpPr/>
          <p:nvPr/>
        </p:nvSpPr>
        <p:spPr>
          <a:xfrm>
            <a:off x="3641725" y="4114800"/>
            <a:ext cx="1098550" cy="7366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53" name="Rectangle 31"/>
          <p:cNvSpPr/>
          <p:nvPr/>
        </p:nvSpPr>
        <p:spPr>
          <a:xfrm>
            <a:off x="2544763" y="4114800"/>
            <a:ext cx="1096962" cy="736600"/>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54" name="WordArt 41"/>
          <p:cNvSpPr>
            <a:spLocks noTextEdit="1"/>
          </p:cNvSpPr>
          <p:nvPr/>
        </p:nvSpPr>
        <p:spPr>
          <a:xfrm>
            <a:off x="2971800" y="4114800"/>
            <a:ext cx="295275" cy="698500"/>
          </a:xfrm>
          <a:prstGeom prst="rect">
            <a:avLst/>
          </a:prstGeom>
        </p:spPr>
        <p:txBody>
          <a:bodyPr wrap="none" fromWordArt="1">
            <a:prstTxWarp prst="textTriangle">
              <a:avLst>
                <a:gd name="adj" fmla="val 50000"/>
              </a:avLst>
            </a:prstTxWarp>
            <a:normAutofit/>
            <a:scene3d>
              <a:camera prst="legacyObliqueTopLeft">
                <a:rot lat="0" lon="0" rev="0"/>
              </a:camera>
              <a:lightRig rig="legacyNormal3" dir="r"/>
            </a:scene3d>
            <a:sp3d extrusionH="201600" prstMaterial="legacyMatte">
              <a:extrusionClr>
                <a:srgbClr val="0066CC"/>
              </a:extrusionClr>
            </a:sp3d>
          </a:bodyPr>
          <a:p>
            <a:pPr algn="ctr" eaLnBrk="0" hangingPunct="0"/>
            <a:r>
              <a:rPr lang="zh-CN" altLang="en-US" sz="3600" b="1">
                <a:solidFill>
                  <a:schemeClr val="bg1"/>
                </a:solidFill>
                <a:latin typeface="华文中宋" panose="02010600040101010101" charset="-122"/>
                <a:ea typeface="华文中宋" panose="02010600040101010101" charset="-122"/>
              </a:rPr>
              <a:t>4</a:t>
            </a:r>
            <a:endParaRPr lang="zh-CN" altLang="en-US" sz="3600" b="1">
              <a:solidFill>
                <a:schemeClr val="bg1"/>
              </a:solidFill>
              <a:latin typeface="华文中宋" panose="02010600040101010101" charset="-122"/>
              <a:ea typeface="华文中宋" panose="02010600040101010101" charset="-122"/>
            </a:endParaRPr>
          </a:p>
        </p:txBody>
      </p:sp>
      <p:sp>
        <p:nvSpPr>
          <p:cNvPr id="10255" name="WordArt 42"/>
          <p:cNvSpPr>
            <a:spLocks noTextEdit="1"/>
          </p:cNvSpPr>
          <p:nvPr/>
        </p:nvSpPr>
        <p:spPr>
          <a:xfrm>
            <a:off x="6172200" y="4191000"/>
            <a:ext cx="295275" cy="523875"/>
          </a:xfrm>
          <a:prstGeom prst="rect">
            <a:avLst/>
          </a:prstGeom>
        </p:spPr>
        <p:txBody>
          <a:bodyPr wrap="none" fromWordArt="1">
            <a:prstTxWarp prst="textPlain">
              <a:avLst>
                <a:gd name="adj" fmla="val 50000"/>
              </a:avLst>
            </a:prstTxWarp>
            <a:normAutofit/>
          </a:bodyPr>
          <a:p>
            <a:pPr algn="ctr" eaLnBrk="0" hangingPunct="0"/>
            <a:r>
              <a:rPr lang="zh-CN" altLang="en-US" sz="3600" b="1">
                <a:solidFill>
                  <a:srgbClr val="336699"/>
                </a:solidFill>
                <a:effectLst>
                  <a:outerShdw dist="45791" dir="2021404" algn="ctr" rotWithShape="0">
                    <a:srgbClr val="C0C0C0"/>
                  </a:outerShdw>
                </a:effectLst>
                <a:latin typeface="华文中宋" panose="02010600040101010101" charset="-122"/>
                <a:ea typeface="华文中宋" panose="02010600040101010101" charset="-122"/>
              </a:rPr>
              <a:t>1</a:t>
            </a:r>
            <a:endParaRPr lang="zh-CN" altLang="en-US" sz="3600" b="1">
              <a:solidFill>
                <a:srgbClr val="336699"/>
              </a:solidFill>
              <a:effectLst>
                <a:outerShdw dist="45791" dir="2021404" algn="ctr" rotWithShape="0">
                  <a:srgbClr val="C0C0C0"/>
                </a:outerShdw>
              </a:effectLst>
              <a:latin typeface="华文中宋" panose="02010600040101010101" charset="-122"/>
              <a:ea typeface="华文中宋" panose="02010600040101010101" charset="-122"/>
            </a:endParaRPr>
          </a:p>
        </p:txBody>
      </p:sp>
      <p:sp>
        <p:nvSpPr>
          <p:cNvPr id="10256" name="WordArt 45"/>
          <p:cNvSpPr>
            <a:spLocks noTextEdit="1"/>
          </p:cNvSpPr>
          <p:nvPr/>
        </p:nvSpPr>
        <p:spPr>
          <a:xfrm>
            <a:off x="4038600" y="4267200"/>
            <a:ext cx="295275" cy="523875"/>
          </a:xfrm>
          <a:prstGeom prst="rect">
            <a:avLst/>
          </a:prstGeom>
        </p:spPr>
        <p:txBody>
          <a:bodyPr wrap="none" fromWordArt="1">
            <a:prstTxWarp prst="textPlain">
              <a:avLst>
                <a:gd name="adj" fmla="val 50000"/>
              </a:avLst>
            </a:prstTxWarp>
            <a:normAutofit/>
          </a:bodyPr>
          <a:p>
            <a:pPr algn="ctr" eaLnBrk="0" hangingPunct="0"/>
            <a:r>
              <a:rPr lang="zh-CN" altLang="en-US" sz="3600" b="1">
                <a:solidFill>
                  <a:schemeClr val="accent1"/>
                </a:solidFill>
                <a:effectLst>
                  <a:outerShdw dist="35921" dir="2699999" algn="ctr" rotWithShape="0">
                    <a:srgbClr val="C0C0C0"/>
                  </a:outerShdw>
                </a:effectLst>
                <a:latin typeface="华文中宋" panose="02010600040101010101" charset="-122"/>
                <a:ea typeface="华文中宋" panose="02010600040101010101" charset="-122"/>
              </a:rPr>
              <a:t>3</a:t>
            </a:r>
            <a:endParaRPr lang="zh-CN" altLang="en-US" sz="3600" b="1">
              <a:solidFill>
                <a:schemeClr val="accent1"/>
              </a:solidFill>
              <a:effectLst>
                <a:outerShdw dist="35921" dir="2699999" algn="ctr" rotWithShape="0">
                  <a:srgbClr val="C0C0C0"/>
                </a:outerShdw>
              </a:effectLst>
              <a:latin typeface="华文中宋" panose="02010600040101010101" charset="-122"/>
              <a:ea typeface="华文中宋" panose="02010600040101010101" charset="-122"/>
            </a:endParaRPr>
          </a:p>
        </p:txBody>
      </p:sp>
      <p:grpSp>
        <p:nvGrpSpPr>
          <p:cNvPr id="7225" name="Group 57"/>
          <p:cNvGrpSpPr/>
          <p:nvPr/>
        </p:nvGrpSpPr>
        <p:grpSpPr>
          <a:xfrm>
            <a:off x="1447800" y="4114800"/>
            <a:ext cx="5486400" cy="803275"/>
            <a:chOff x="912" y="2592"/>
            <a:chExt cx="3456" cy="506"/>
          </a:xfrm>
        </p:grpSpPr>
        <p:grpSp>
          <p:nvGrpSpPr>
            <p:cNvPr id="10259" name="Group 56"/>
            <p:cNvGrpSpPr/>
            <p:nvPr/>
          </p:nvGrpSpPr>
          <p:grpSpPr>
            <a:xfrm>
              <a:off x="912" y="2592"/>
              <a:ext cx="3456" cy="464"/>
              <a:chOff x="912" y="2592"/>
              <a:chExt cx="3456" cy="464"/>
            </a:xfrm>
          </p:grpSpPr>
          <p:sp>
            <p:nvSpPr>
              <p:cNvPr id="10270" name="Rectangle 32"/>
              <p:cNvSpPr/>
              <p:nvPr/>
            </p:nvSpPr>
            <p:spPr>
              <a:xfrm>
                <a:off x="912" y="2592"/>
                <a:ext cx="691" cy="464"/>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grpSp>
            <p:nvGrpSpPr>
              <p:cNvPr id="10271" name="Group 55"/>
              <p:cNvGrpSpPr/>
              <p:nvPr/>
            </p:nvGrpSpPr>
            <p:grpSpPr>
              <a:xfrm>
                <a:off x="912" y="2592"/>
                <a:ext cx="3456" cy="464"/>
                <a:chOff x="912" y="2592"/>
                <a:chExt cx="3456" cy="464"/>
              </a:xfrm>
            </p:grpSpPr>
            <p:sp>
              <p:nvSpPr>
                <p:cNvPr id="10272" name="Line 33"/>
                <p:cNvSpPr/>
                <p:nvPr/>
              </p:nvSpPr>
              <p:spPr>
                <a:xfrm>
                  <a:off x="912" y="2592"/>
                  <a:ext cx="3456" cy="0"/>
                </a:xfrm>
                <a:prstGeom prst="line">
                  <a:avLst/>
                </a:prstGeom>
                <a:ln w="28575" cap="sq" cmpd="sng">
                  <a:solidFill>
                    <a:schemeClr val="tx1"/>
                  </a:solidFill>
                  <a:prstDash val="solid"/>
                  <a:headEnd type="none" w="med" len="med"/>
                  <a:tailEnd type="none" w="med" len="med"/>
                </a:ln>
              </p:spPr>
            </p:sp>
            <p:sp>
              <p:nvSpPr>
                <p:cNvPr id="10273" name="Line 34"/>
                <p:cNvSpPr/>
                <p:nvPr/>
              </p:nvSpPr>
              <p:spPr>
                <a:xfrm>
                  <a:off x="912" y="3056"/>
                  <a:ext cx="3456" cy="0"/>
                </a:xfrm>
                <a:prstGeom prst="line">
                  <a:avLst/>
                </a:prstGeom>
                <a:ln w="28575" cap="sq" cmpd="sng">
                  <a:solidFill>
                    <a:schemeClr val="tx1"/>
                  </a:solidFill>
                  <a:prstDash val="solid"/>
                  <a:headEnd type="none" w="med" len="med"/>
                  <a:tailEnd type="none" w="med" len="med"/>
                </a:ln>
              </p:spPr>
            </p:sp>
          </p:grpSp>
        </p:grpSp>
        <p:grpSp>
          <p:nvGrpSpPr>
            <p:cNvPr id="10260" name="Group 54"/>
            <p:cNvGrpSpPr/>
            <p:nvPr/>
          </p:nvGrpSpPr>
          <p:grpSpPr>
            <a:xfrm>
              <a:off x="912" y="2592"/>
              <a:ext cx="3456" cy="506"/>
              <a:chOff x="912" y="2592"/>
              <a:chExt cx="3456" cy="506"/>
            </a:xfrm>
          </p:grpSpPr>
          <p:sp>
            <p:nvSpPr>
              <p:cNvPr id="10262" name="Rectangle 29"/>
              <p:cNvSpPr/>
              <p:nvPr/>
            </p:nvSpPr>
            <p:spPr>
              <a:xfrm>
                <a:off x="2986" y="2592"/>
                <a:ext cx="691" cy="464"/>
              </a:xfrm>
              <a:prstGeom prst="rect">
                <a:avLst/>
              </a:prstGeom>
              <a:noFill/>
              <a:ln w="9525">
                <a:noFill/>
              </a:ln>
            </p:spPr>
            <p:txBody>
              <a:bodyPr/>
              <a:p>
                <a:pPr>
                  <a:spcBef>
                    <a:spcPct val="20000"/>
                  </a:spcBef>
                </a:pPr>
                <a:endParaRPr lang="zh-CN" altLang="zh-CN" sz="2800" dirty="0">
                  <a:latin typeface="Times New Roman" panose="02020603050405020304" pitchFamily="18" charset="0"/>
                </a:endParaRPr>
              </a:p>
            </p:txBody>
          </p:sp>
          <p:sp>
            <p:nvSpPr>
              <p:cNvPr id="10263" name="Line 35"/>
              <p:cNvSpPr/>
              <p:nvPr/>
            </p:nvSpPr>
            <p:spPr>
              <a:xfrm>
                <a:off x="912" y="2592"/>
                <a:ext cx="0" cy="464"/>
              </a:xfrm>
              <a:prstGeom prst="line">
                <a:avLst/>
              </a:prstGeom>
              <a:ln w="28575" cap="sq" cmpd="sng">
                <a:solidFill>
                  <a:schemeClr val="tx1"/>
                </a:solidFill>
                <a:prstDash val="solid"/>
                <a:headEnd type="none" w="med" len="med"/>
                <a:tailEnd type="none" w="med" len="med"/>
              </a:ln>
            </p:spPr>
          </p:sp>
          <p:sp>
            <p:nvSpPr>
              <p:cNvPr id="10264" name="Line 36"/>
              <p:cNvSpPr/>
              <p:nvPr/>
            </p:nvSpPr>
            <p:spPr>
              <a:xfrm>
                <a:off x="1603" y="2592"/>
                <a:ext cx="0" cy="464"/>
              </a:xfrm>
              <a:prstGeom prst="line">
                <a:avLst/>
              </a:prstGeom>
              <a:ln w="12700" cap="flat" cmpd="sng">
                <a:solidFill>
                  <a:schemeClr val="tx1"/>
                </a:solidFill>
                <a:prstDash val="solid"/>
                <a:headEnd type="none" w="med" len="med"/>
                <a:tailEnd type="none" w="med" len="med"/>
              </a:ln>
            </p:spPr>
          </p:sp>
          <p:sp>
            <p:nvSpPr>
              <p:cNvPr id="10265" name="Line 37"/>
              <p:cNvSpPr/>
              <p:nvPr/>
            </p:nvSpPr>
            <p:spPr>
              <a:xfrm>
                <a:off x="2294" y="2592"/>
                <a:ext cx="0" cy="464"/>
              </a:xfrm>
              <a:prstGeom prst="line">
                <a:avLst/>
              </a:prstGeom>
              <a:ln w="12700" cap="flat" cmpd="sng">
                <a:solidFill>
                  <a:schemeClr val="tx1"/>
                </a:solidFill>
                <a:prstDash val="solid"/>
                <a:headEnd type="none" w="med" len="med"/>
                <a:tailEnd type="none" w="med" len="med"/>
              </a:ln>
            </p:spPr>
          </p:sp>
          <p:sp>
            <p:nvSpPr>
              <p:cNvPr id="10266" name="Line 38"/>
              <p:cNvSpPr/>
              <p:nvPr/>
            </p:nvSpPr>
            <p:spPr>
              <a:xfrm>
                <a:off x="2986" y="2592"/>
                <a:ext cx="0" cy="464"/>
              </a:xfrm>
              <a:prstGeom prst="line">
                <a:avLst/>
              </a:prstGeom>
              <a:ln w="12700" cap="flat" cmpd="sng">
                <a:solidFill>
                  <a:schemeClr val="tx1"/>
                </a:solidFill>
                <a:prstDash val="solid"/>
                <a:headEnd type="none" w="med" len="med"/>
                <a:tailEnd type="none" w="med" len="med"/>
              </a:ln>
            </p:spPr>
          </p:sp>
          <p:sp>
            <p:nvSpPr>
              <p:cNvPr id="10267" name="Line 39"/>
              <p:cNvSpPr/>
              <p:nvPr/>
            </p:nvSpPr>
            <p:spPr>
              <a:xfrm>
                <a:off x="3677" y="2592"/>
                <a:ext cx="0" cy="464"/>
              </a:xfrm>
              <a:prstGeom prst="line">
                <a:avLst/>
              </a:prstGeom>
              <a:ln w="12700" cap="flat" cmpd="sng">
                <a:solidFill>
                  <a:schemeClr val="tx1"/>
                </a:solidFill>
                <a:prstDash val="solid"/>
                <a:headEnd type="none" w="med" len="med"/>
                <a:tailEnd type="none" w="med" len="med"/>
              </a:ln>
            </p:spPr>
          </p:sp>
          <p:sp>
            <p:nvSpPr>
              <p:cNvPr id="10268" name="Line 40"/>
              <p:cNvSpPr/>
              <p:nvPr/>
            </p:nvSpPr>
            <p:spPr>
              <a:xfrm>
                <a:off x="4368" y="2592"/>
                <a:ext cx="0" cy="464"/>
              </a:xfrm>
              <a:prstGeom prst="line">
                <a:avLst/>
              </a:prstGeom>
              <a:ln w="28575" cap="sq" cmpd="sng">
                <a:solidFill>
                  <a:schemeClr val="tx1"/>
                </a:solidFill>
                <a:prstDash val="solid"/>
                <a:headEnd type="none" w="med" len="med"/>
                <a:tailEnd type="none" w="med" len="med"/>
              </a:ln>
            </p:spPr>
          </p:sp>
          <p:sp>
            <p:nvSpPr>
              <p:cNvPr id="10269" name="WordArt 44"/>
              <p:cNvSpPr>
                <a:spLocks noTextEdit="1"/>
              </p:cNvSpPr>
              <p:nvPr/>
            </p:nvSpPr>
            <p:spPr>
              <a:xfrm>
                <a:off x="1152" y="2592"/>
                <a:ext cx="192" cy="506"/>
              </a:xfrm>
              <a:prstGeom prst="rect">
                <a:avLst/>
              </a:prstGeom>
            </p:spPr>
            <p:txBody>
              <a:bodyPr wrap="none" fromWordArt="1">
                <a:prstTxWarp prst="textDeflate">
                  <a:avLst>
                    <a:gd name="adj" fmla="val 26227"/>
                  </a:avLst>
                </a:prstTxWarp>
                <a:normAutofit/>
              </a:bodyPr>
              <a:p>
                <a:pPr algn="ctr"/>
                <a:r>
                  <a:rPr lang="zh-CN" altLang="en-US" sz="3600">
                    <a:ln w="9525" cap="flat" cmpd="sng">
                      <a:solidFill>
                        <a:srgbClr val="000000"/>
                      </a:solidFill>
                      <a:prstDash val="solid"/>
                      <a:headEnd type="none" w="med" len="med"/>
                      <a:tailEnd type="none" w="med" len="med"/>
                    </a:ln>
                    <a:solidFill>
                      <a:srgbClr val="FF3300"/>
                    </a:solidFill>
                    <a:latin typeface="宋体" panose="02010600030101010101" pitchFamily="2" charset="-122"/>
                    <a:ea typeface="宋体" panose="02010600030101010101" pitchFamily="2" charset="-122"/>
                  </a:rPr>
                  <a:t>5</a:t>
                </a:r>
                <a:endParaRPr lang="zh-CN" altLang="en-US" sz="3600">
                  <a:ln w="9525" cap="flat" cmpd="sng">
                    <a:solidFill>
                      <a:srgbClr val="000000"/>
                    </a:solidFill>
                    <a:prstDash val="solid"/>
                    <a:headEnd type="none" w="med" len="med"/>
                    <a:tailEnd type="none" w="med" len="med"/>
                  </a:ln>
                  <a:solidFill>
                    <a:srgbClr val="FF3300"/>
                  </a:solidFill>
                  <a:latin typeface="宋体" panose="02010600030101010101" pitchFamily="2" charset="-122"/>
                  <a:ea typeface="宋体" panose="02010600030101010101" pitchFamily="2" charset="-122"/>
                </a:endParaRPr>
              </a:p>
            </p:txBody>
          </p:sp>
        </p:grpSp>
        <p:sp>
          <p:nvSpPr>
            <p:cNvPr id="10261" name="WordArt 46"/>
            <p:cNvSpPr>
              <a:spLocks noTextEdit="1"/>
            </p:cNvSpPr>
            <p:nvPr/>
          </p:nvSpPr>
          <p:spPr>
            <a:xfrm>
              <a:off x="3168" y="2640"/>
              <a:ext cx="336" cy="330"/>
            </a:xfrm>
            <a:prstGeom prst="rect">
              <a:avLst/>
            </a:prstGeom>
          </p:spPr>
          <p:txBody>
            <a:bodyPr wrap="none" fromWordArt="1">
              <a:prstTxWarp prst="textPlain">
                <a:avLst>
                  <a:gd name="adj" fmla="val 50000"/>
                </a:avLst>
              </a:prstTxWarp>
              <a:normAutofit/>
            </a:bodyPr>
            <a:p>
              <a:pPr algn="ctr"/>
              <a:r>
                <a:rPr lang="zh-CN" altLang="en-US" sz="3600" b="1">
                  <a:ln w="12700" cap="flat" cmpd="sng">
                    <a:solidFill>
                      <a:srgbClr val="3333CC"/>
                    </a:solidFill>
                    <a:prstDash val="solid"/>
                    <a:headEnd type="none" w="med" len="med"/>
                    <a:tailEnd type="none" w="med" len="med"/>
                  </a:ln>
                  <a:solidFill>
                    <a:srgbClr val="FFCCFF">
                      <a:alpha val="50195"/>
                    </a:srgbClr>
                  </a:solidFill>
                  <a:effectLst>
                    <a:outerShdw dist="45791" dir="2021404" algn="ctr" rotWithShape="0">
                      <a:srgbClr val="9999FF"/>
                    </a:outerShdw>
                  </a:effectLst>
                  <a:latin typeface="华文中宋" panose="02010600040101010101" charset="-122"/>
                  <a:ea typeface="华文中宋" panose="02010600040101010101" charset="-122"/>
                </a:rPr>
                <a:t>2</a:t>
              </a:r>
              <a:endParaRPr lang="zh-CN" altLang="en-US" sz="3600" b="1">
                <a:ln w="12700" cap="flat" cmpd="sng">
                  <a:solidFill>
                    <a:srgbClr val="3333CC"/>
                  </a:solidFill>
                  <a:prstDash val="solid"/>
                  <a:headEnd type="none" w="med" len="med"/>
                  <a:tailEnd type="none" w="med" len="med"/>
                </a:ln>
                <a:solidFill>
                  <a:srgbClr val="FFCCFF">
                    <a:alpha val="50195"/>
                  </a:srgbClr>
                </a:solidFill>
                <a:effectLst>
                  <a:outerShdw dist="45791" dir="2021404" algn="ctr" rotWithShape="0">
                    <a:srgbClr val="9999FF"/>
                  </a:outerShdw>
                </a:effectLst>
                <a:latin typeface="华文中宋" panose="02010600040101010101" charset="-122"/>
                <a:ea typeface="华文中宋" panose="02010600040101010101" charset="-122"/>
              </a:endParaRPr>
            </a:p>
          </p:txBody>
        </p:sp>
      </p:grpSp>
      <p:pic>
        <p:nvPicPr>
          <p:cNvPr id="7215" name="Object 47"/>
          <p:cNvPicPr>
            <a:picLocks noChangeAspect="1"/>
          </p:cNvPicPr>
          <p:nvPr/>
        </p:nvPicPr>
        <p:blipFill>
          <a:blip r:embed="rId1">
            <a:clrChange>
              <a:clrFrom>
                <a:srgbClr val="FFFFFF"/>
              </a:clrFrom>
              <a:clrTo>
                <a:srgbClr val="FFFFFF">
                  <a:alpha val="0"/>
                </a:srgbClr>
              </a:clrTo>
            </a:clrChange>
          </a:blip>
          <a:stretch>
            <a:fillRect/>
          </a:stretch>
        </p:blipFill>
        <p:spPr>
          <a:xfrm>
            <a:off x="0" y="5486400"/>
            <a:ext cx="1371600" cy="13716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87"/>
                                        </p:tgtEl>
                                        <p:attrNameLst>
                                          <p:attrName>style.visibility</p:attrName>
                                        </p:attrNameLst>
                                      </p:cBhvr>
                                      <p:to>
                                        <p:strVal val="visible"/>
                                      </p:to>
                                    </p:set>
                                    <p:animEffect transition="in" filter="blinds(horizontal)">
                                      <p:cBhvr>
                                        <p:cTn id="7" dur="500"/>
                                        <p:tgtEl>
                                          <p:spTgt spid="718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215"/>
                                        </p:tgtEl>
                                        <p:attrNameLst>
                                          <p:attrName>style.visibility</p:attrName>
                                        </p:attrNameLst>
                                      </p:cBhvr>
                                      <p:to>
                                        <p:strVal val="visible"/>
                                      </p:to>
                                    </p:set>
                                    <p:anim calcmode="lin" valueType="num">
                                      <p:cBhvr additive="base">
                                        <p:cTn id="12" dur="500" fill="hold"/>
                                        <p:tgtEl>
                                          <p:spTgt spid="7215"/>
                                        </p:tgtEl>
                                        <p:attrNameLst>
                                          <p:attrName>ppt_x</p:attrName>
                                        </p:attrNameLst>
                                      </p:cBhvr>
                                      <p:tavLst>
                                        <p:tav tm="0">
                                          <p:val>
                                            <p:strVal val="#ppt_x"/>
                                          </p:val>
                                        </p:tav>
                                        <p:tav tm="100000">
                                          <p:val>
                                            <p:strVal val="#ppt_x"/>
                                          </p:val>
                                        </p:tav>
                                      </p:tavLst>
                                    </p:anim>
                                    <p:anim calcmode="lin" valueType="num">
                                      <p:cBhvr additive="base">
                                        <p:cTn id="13" dur="500" fill="hold"/>
                                        <p:tgtEl>
                                          <p:spTgt spid="721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2" name="whoosh.wav"/>
                                        </p:tgtEl>
                                      </p:cMediaNode>
                                    </p:audio>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499"/>
                                          </p:stCondLst>
                                        </p:cTn>
                                        <p:tgtEl>
                                          <p:spTgt spid="722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499"/>
                                          </p:stCondLst>
                                        </p:cTn>
                                        <p:tgtEl>
                                          <p:spTgt spid="722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0247"/>
                                        </p:tgtEl>
                                        <p:attrNameLst>
                                          <p:attrName>style.visibility</p:attrName>
                                        </p:attrNameLst>
                                      </p:cBhvr>
                                      <p:to>
                                        <p:strVal val="visible"/>
                                      </p:to>
                                    </p:set>
                                    <p:anim calcmode="lin" valueType="num">
                                      <p:cBhvr additive="base">
                                        <p:cTn id="26" dur="500" fill="hold"/>
                                        <p:tgtEl>
                                          <p:spTgt spid="10247"/>
                                        </p:tgtEl>
                                        <p:attrNameLst>
                                          <p:attrName>ppt_x</p:attrName>
                                        </p:attrNameLst>
                                      </p:cBhvr>
                                      <p:tavLst>
                                        <p:tav tm="0">
                                          <p:val>
                                            <p:strVal val="#ppt_x"/>
                                          </p:val>
                                        </p:tav>
                                        <p:tav tm="100000">
                                          <p:val>
                                            <p:strVal val="#ppt_x"/>
                                          </p:val>
                                        </p:tav>
                                      </p:tavLst>
                                    </p:anim>
                                    <p:anim calcmode="lin" valueType="num">
                                      <p:cBhvr additive="base">
                                        <p:cTn id="27" dur="500" fill="hold"/>
                                        <p:tgtEl>
                                          <p:spTgt spid="10247"/>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4"/>
                                            </p:cond>
                                          </p:stCondLst>
                                          <p:endCondLst>
                                            <p:cond evt="onStopAudio" delay="0">
                                              <p:tgtEl>
                                                <p:sldTgt/>
                                              </p:tgtEl>
                                            </p:cond>
                                          </p:endCondLst>
                                        </p:cTn>
                                        <p:tgtEl>
                                          <p:sndTgt r:embed="rId3" name="chimes.wav"/>
                                        </p:tgtEl>
                                      </p:cMediaNode>
                                    </p:audio>
                                  </p:sub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nodePh="1">
                                  <p:stCondLst>
                                    <p:cond delay="0"/>
                                  </p:stCondLst>
                                  <p:endCondLst>
                                    <p:cond evt="begin" delay="0">
                                      <p:tn val="30"/>
                                    </p:cond>
                                  </p:endCondLst>
                                  <p:childTnLst>
                                    <p:set>
                                      <p:cBhvr>
                                        <p:cTn id="31" dur="1" fill="hold">
                                          <p:stCondLst>
                                            <p:cond delay="0"/>
                                          </p:stCondLst>
                                        </p:cTn>
                                        <p:tgtEl>
                                          <p:spTgt spid="7176"/>
                                        </p:tgtEl>
                                        <p:attrNameLst>
                                          <p:attrName>style.visibility</p:attrName>
                                        </p:attrNameLst>
                                      </p:cBhvr>
                                      <p:to>
                                        <p:strVal val="visible"/>
                                      </p:to>
                                    </p:set>
                                    <p:anim calcmode="lin" valueType="num">
                                      <p:cBhvr additive="base">
                                        <p:cTn id="32" dur="500" fill="hold"/>
                                        <p:tgtEl>
                                          <p:spTgt spid="7176"/>
                                        </p:tgtEl>
                                        <p:attrNameLst>
                                          <p:attrName>ppt_x</p:attrName>
                                        </p:attrNameLst>
                                      </p:cBhvr>
                                      <p:tavLst>
                                        <p:tav tm="0">
                                          <p:val>
                                            <p:strVal val="#ppt_x"/>
                                          </p:val>
                                        </p:tav>
                                        <p:tav tm="100000">
                                          <p:val>
                                            <p:strVal val="#ppt_x"/>
                                          </p:val>
                                        </p:tav>
                                      </p:tavLst>
                                    </p:anim>
                                    <p:anim calcmode="lin" valueType="num">
                                      <p:cBhvr additive="base">
                                        <p:cTn id="33" dur="500" fill="hold"/>
                                        <p:tgtEl>
                                          <p:spTgt spid="717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0"/>
                                            </p:cond>
                                          </p:stCondLst>
                                          <p:endCondLst>
                                            <p:cond evt="onStopAudio" delay="0">
                                              <p:tgtEl>
                                                <p:sldTgt/>
                                              </p:tgtEl>
                                            </p:cond>
                                          </p:endCondLst>
                                        </p:cTn>
                                        <p:tgtEl>
                                          <p:sndTgt r:embed="rId3" name="chimes.wav"/>
                                        </p:tgtEl>
                                      </p:cMediaNode>
                                    </p:audio>
                                  </p:sub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nodePh="1">
                                  <p:stCondLst>
                                    <p:cond delay="0"/>
                                  </p:stCondLst>
                                  <p:endCondLst>
                                    <p:cond evt="begin" delay="0">
                                      <p:tn val="36"/>
                                    </p:cond>
                                  </p:endCondLst>
                                  <p:childTnLst>
                                    <p:set>
                                      <p:cBhvr>
                                        <p:cTn id="37" dur="1" fill="hold">
                                          <p:stCondLst>
                                            <p:cond delay="0"/>
                                          </p:stCondLst>
                                        </p:cTn>
                                        <p:tgtEl>
                                          <p:spTgt spid="7177"/>
                                        </p:tgtEl>
                                        <p:attrNameLst>
                                          <p:attrName>style.visibility</p:attrName>
                                        </p:attrNameLst>
                                      </p:cBhvr>
                                      <p:to>
                                        <p:strVal val="visible"/>
                                      </p:to>
                                    </p:set>
                                    <p:anim calcmode="lin" valueType="num">
                                      <p:cBhvr additive="base">
                                        <p:cTn id="38" dur="500" fill="hold"/>
                                        <p:tgtEl>
                                          <p:spTgt spid="7177"/>
                                        </p:tgtEl>
                                        <p:attrNameLst>
                                          <p:attrName>ppt_x</p:attrName>
                                        </p:attrNameLst>
                                      </p:cBhvr>
                                      <p:tavLst>
                                        <p:tav tm="0">
                                          <p:val>
                                            <p:strVal val="#ppt_x"/>
                                          </p:val>
                                        </p:tav>
                                        <p:tav tm="100000">
                                          <p:val>
                                            <p:strVal val="#ppt_x"/>
                                          </p:val>
                                        </p:tav>
                                      </p:tavLst>
                                    </p:anim>
                                    <p:anim calcmode="lin" valueType="num">
                                      <p:cBhvr additive="base">
                                        <p:cTn id="39" dur="500" fill="hold"/>
                                        <p:tgtEl>
                                          <p:spTgt spid="7177"/>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6"/>
                                            </p:cond>
                                          </p:stCondLst>
                                          <p:endCondLst>
                                            <p:cond evt="onStopAudio" delay="0">
                                              <p:tgtEl>
                                                <p:sldTgt/>
                                              </p:tgtEl>
                                            </p:cond>
                                          </p:endCondLst>
                                        </p:cTn>
                                        <p:tgtEl>
                                          <p:sndTgt r:embed="rId3" name="chimes.wav"/>
                                        </p:tgtEl>
                                      </p:cMediaNode>
                                    </p:audio>
                                  </p:sub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0249"/>
                                        </p:tgtEl>
                                        <p:attrNameLst>
                                          <p:attrName>style.visibility</p:attrName>
                                        </p:attrNameLst>
                                      </p:cBhvr>
                                      <p:to>
                                        <p:strVal val="visible"/>
                                      </p:to>
                                    </p:set>
                                    <p:anim calcmode="lin" valueType="num">
                                      <p:cBhvr additive="base">
                                        <p:cTn id="44" dur="500" fill="hold"/>
                                        <p:tgtEl>
                                          <p:spTgt spid="10249"/>
                                        </p:tgtEl>
                                        <p:attrNameLst>
                                          <p:attrName>ppt_x</p:attrName>
                                        </p:attrNameLst>
                                      </p:cBhvr>
                                      <p:tavLst>
                                        <p:tav tm="0">
                                          <p:val>
                                            <p:strVal val="#ppt_x"/>
                                          </p:val>
                                        </p:tav>
                                        <p:tav tm="100000">
                                          <p:val>
                                            <p:strVal val="#ppt_x"/>
                                          </p:val>
                                        </p:tav>
                                      </p:tavLst>
                                    </p:anim>
                                    <p:anim calcmode="lin" valueType="num">
                                      <p:cBhvr additive="base">
                                        <p:cTn id="45" dur="500" fill="hold"/>
                                        <p:tgtEl>
                                          <p:spTgt spid="1024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2"/>
                                            </p:cond>
                                          </p:stCondLst>
                                          <p:endCondLst>
                                            <p:cond evt="onStopAudio" delay="0">
                                              <p:tgtEl>
                                                <p:sldTgt/>
                                              </p:tgtEl>
                                            </p:cond>
                                          </p:endCondLst>
                                        </p:cTn>
                                        <p:tgtEl>
                                          <p:sndTgt r:embed="rId3" name="chimes.wav"/>
                                        </p:tgtEl>
                                      </p:cMediaNode>
                                    </p:audio>
                                  </p:sub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10250"/>
                                        </p:tgtEl>
                                        <p:attrNameLst>
                                          <p:attrName>style.visibility</p:attrName>
                                        </p:attrNameLst>
                                      </p:cBhvr>
                                      <p:to>
                                        <p:strVal val="visible"/>
                                      </p:to>
                                    </p:set>
                                    <p:anim calcmode="lin" valueType="num">
                                      <p:cBhvr additive="base">
                                        <p:cTn id="50" dur="500" fill="hold"/>
                                        <p:tgtEl>
                                          <p:spTgt spid="10250"/>
                                        </p:tgtEl>
                                        <p:attrNameLst>
                                          <p:attrName>ppt_x</p:attrName>
                                        </p:attrNameLst>
                                      </p:cBhvr>
                                      <p:tavLst>
                                        <p:tav tm="0">
                                          <p:val>
                                            <p:strVal val="#ppt_x"/>
                                          </p:val>
                                        </p:tav>
                                        <p:tav tm="100000">
                                          <p:val>
                                            <p:strVal val="#ppt_x"/>
                                          </p:val>
                                        </p:tav>
                                      </p:tavLst>
                                    </p:anim>
                                    <p:anim calcmode="lin" valueType="num">
                                      <p:cBhvr additive="base">
                                        <p:cTn id="51" dur="500" fill="hold"/>
                                        <p:tgtEl>
                                          <p:spTgt spid="1025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48"/>
                                            </p:cond>
                                          </p:stCondLst>
                                          <p:endCondLst>
                                            <p:cond evt="onStopAudio" delay="0">
                                              <p:tgtEl>
                                                <p:sldTgt/>
                                              </p:tgtEl>
                                            </p:cond>
                                          </p:endCondLst>
                                        </p:cTn>
                                        <p:tgtEl>
                                          <p:sndTgt r:embed="rId4" name="type.wav"/>
                                        </p:tgtEl>
                                      </p:cMediaNode>
                                    </p:audio>
                                  </p:sub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nodePh="1">
                                  <p:stCondLst>
                                    <p:cond delay="0"/>
                                  </p:stCondLst>
                                  <p:endCondLst>
                                    <p:cond evt="begin" delay="0">
                                      <p:tn val="54"/>
                                    </p:cond>
                                  </p:endCondLst>
                                  <p:childTnLst>
                                    <p:set>
                                      <p:cBhvr>
                                        <p:cTn id="55" dur="1" fill="hold">
                                          <p:stCondLst>
                                            <p:cond delay="0"/>
                                          </p:stCondLst>
                                        </p:cTn>
                                        <p:tgtEl>
                                          <p:spTgt spid="7196"/>
                                        </p:tgtEl>
                                        <p:attrNameLst>
                                          <p:attrName>style.visibility</p:attrName>
                                        </p:attrNameLst>
                                      </p:cBhvr>
                                      <p:to>
                                        <p:strVal val="visible"/>
                                      </p:to>
                                    </p:set>
                                    <p:anim calcmode="lin" valueType="num">
                                      <p:cBhvr additive="base">
                                        <p:cTn id="56" dur="500" fill="hold"/>
                                        <p:tgtEl>
                                          <p:spTgt spid="7196"/>
                                        </p:tgtEl>
                                        <p:attrNameLst>
                                          <p:attrName>ppt_x</p:attrName>
                                        </p:attrNameLst>
                                      </p:cBhvr>
                                      <p:tavLst>
                                        <p:tav tm="0">
                                          <p:val>
                                            <p:strVal val="#ppt_x"/>
                                          </p:val>
                                        </p:tav>
                                        <p:tav tm="100000">
                                          <p:val>
                                            <p:strVal val="#ppt_x"/>
                                          </p:val>
                                        </p:tav>
                                      </p:tavLst>
                                    </p:anim>
                                    <p:anim calcmode="lin" valueType="num">
                                      <p:cBhvr additive="base">
                                        <p:cTn id="57" dur="500" fill="hold"/>
                                        <p:tgtEl>
                                          <p:spTgt spid="719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4"/>
                                            </p:cond>
                                          </p:stCondLst>
                                          <p:endCondLst>
                                            <p:cond evt="onStopAudio" delay="0">
                                              <p:tgtEl>
                                                <p:sldTgt/>
                                              </p:tgtEl>
                                            </p:cond>
                                          </p:endCondLst>
                                        </p:cTn>
                                        <p:tgtEl>
                                          <p:sndTgt r:embed="rId3" name="chimes.wav"/>
                                        </p:tgtEl>
                                      </p:cMediaNode>
                                    </p:audio>
                                  </p:sub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0254"/>
                                        </p:tgtEl>
                                        <p:attrNameLst>
                                          <p:attrName>style.visibility</p:attrName>
                                        </p:attrNameLst>
                                      </p:cBhvr>
                                      <p:to>
                                        <p:strVal val="visible"/>
                                      </p:to>
                                    </p:set>
                                    <p:anim calcmode="lin" valueType="num">
                                      <p:cBhvr additive="base">
                                        <p:cTn id="62" dur="500" fill="hold"/>
                                        <p:tgtEl>
                                          <p:spTgt spid="10254"/>
                                        </p:tgtEl>
                                        <p:attrNameLst>
                                          <p:attrName>ppt_x</p:attrName>
                                        </p:attrNameLst>
                                      </p:cBhvr>
                                      <p:tavLst>
                                        <p:tav tm="0">
                                          <p:val>
                                            <p:strVal val="#ppt_x"/>
                                          </p:val>
                                        </p:tav>
                                        <p:tav tm="100000">
                                          <p:val>
                                            <p:strVal val="#ppt_x"/>
                                          </p:val>
                                        </p:tav>
                                      </p:tavLst>
                                    </p:anim>
                                    <p:anim calcmode="lin" valueType="num">
                                      <p:cBhvr additive="base">
                                        <p:cTn id="63" dur="500" fill="hold"/>
                                        <p:tgtEl>
                                          <p:spTgt spid="1025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60"/>
                                            </p:cond>
                                          </p:stCondLst>
                                          <p:endCondLst>
                                            <p:cond evt="onStopAudio" delay="0">
                                              <p:tgtEl>
                                                <p:sldTgt/>
                                              </p:tgtEl>
                                            </p:cond>
                                          </p:endCondLst>
                                        </p:cTn>
                                        <p:tgtEl>
                                          <p:sndTgt r:embed="rId3" name="chimes.wav"/>
                                        </p:tgtEl>
                                      </p:cMediaNode>
                                    </p:audio>
                                  </p:sub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10256"/>
                                        </p:tgtEl>
                                        <p:attrNameLst>
                                          <p:attrName>style.visibility</p:attrName>
                                        </p:attrNameLst>
                                      </p:cBhvr>
                                      <p:to>
                                        <p:strVal val="visible"/>
                                      </p:to>
                                    </p:set>
                                    <p:anim calcmode="lin" valueType="num">
                                      <p:cBhvr additive="base">
                                        <p:cTn id="68" dur="500" fill="hold"/>
                                        <p:tgtEl>
                                          <p:spTgt spid="10256"/>
                                        </p:tgtEl>
                                        <p:attrNameLst>
                                          <p:attrName>ppt_x</p:attrName>
                                        </p:attrNameLst>
                                      </p:cBhvr>
                                      <p:tavLst>
                                        <p:tav tm="0">
                                          <p:val>
                                            <p:strVal val="#ppt_x"/>
                                          </p:val>
                                        </p:tav>
                                        <p:tav tm="100000">
                                          <p:val>
                                            <p:strVal val="#ppt_x"/>
                                          </p:val>
                                        </p:tav>
                                      </p:tavLst>
                                    </p:anim>
                                    <p:anim calcmode="lin" valueType="num">
                                      <p:cBhvr additive="base">
                                        <p:cTn id="69" dur="500" fill="hold"/>
                                        <p:tgtEl>
                                          <p:spTgt spid="1025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66"/>
                                            </p:cond>
                                          </p:stCondLst>
                                          <p:endCondLst>
                                            <p:cond evt="onStopAudio" delay="0">
                                              <p:tgtEl>
                                                <p:sldTgt/>
                                              </p:tgtEl>
                                            </p:cond>
                                          </p:endCondLst>
                                        </p:cTn>
                                        <p:tgtEl>
                                          <p:sndTgt r:embed="rId3" name="chimes.wav"/>
                                        </p:tgtEl>
                                      </p:cMediaNode>
                                    </p:audio>
                                  </p:sub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0255"/>
                                        </p:tgtEl>
                                        <p:attrNameLst>
                                          <p:attrName>style.visibility</p:attrName>
                                        </p:attrNameLst>
                                      </p:cBhvr>
                                      <p:to>
                                        <p:strVal val="visible"/>
                                      </p:to>
                                    </p:set>
                                    <p:anim calcmode="lin" valueType="num">
                                      <p:cBhvr additive="base">
                                        <p:cTn id="74" dur="500" fill="hold"/>
                                        <p:tgtEl>
                                          <p:spTgt spid="10255"/>
                                        </p:tgtEl>
                                        <p:attrNameLst>
                                          <p:attrName>ppt_x</p:attrName>
                                        </p:attrNameLst>
                                      </p:cBhvr>
                                      <p:tavLst>
                                        <p:tav tm="0">
                                          <p:val>
                                            <p:strVal val="#ppt_x"/>
                                          </p:val>
                                        </p:tav>
                                        <p:tav tm="100000">
                                          <p:val>
                                            <p:strVal val="#ppt_x"/>
                                          </p:val>
                                        </p:tav>
                                      </p:tavLst>
                                    </p:anim>
                                    <p:anim calcmode="lin" valueType="num">
                                      <p:cBhvr additive="base">
                                        <p:cTn id="75" dur="500" fill="hold"/>
                                        <p:tgtEl>
                                          <p:spTgt spid="1025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72"/>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p:bldP spid="7176" grpId="0"/>
      <p:bldP spid="7196" grpId="0"/>
    </p:bld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892</Words>
  <Application>WPS 演示</Application>
  <PresentationFormat>全屏显示(4:3)</PresentationFormat>
  <Paragraphs>223</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18</vt:i4>
      </vt:variant>
    </vt:vector>
  </HeadingPairs>
  <TitlesOfParts>
    <vt:vector size="31" baseType="lpstr">
      <vt:lpstr>Arial</vt:lpstr>
      <vt:lpstr>宋体</vt:lpstr>
      <vt:lpstr>Wingdings</vt:lpstr>
      <vt:lpstr>Times New Roman</vt:lpstr>
      <vt:lpstr>Calibri</vt:lpstr>
      <vt:lpstr>隶书</vt:lpstr>
      <vt:lpstr>Tahoma</vt:lpstr>
      <vt:lpstr>华文彩云</vt:lpstr>
      <vt:lpstr>华文中宋</vt:lpstr>
      <vt:lpstr>华文行楷</vt:lpstr>
      <vt:lpstr>微软雅黑</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Billgates</dc:creator>
  <cp:lastModifiedBy>万润仪器贸易公司</cp:lastModifiedBy>
  <cp:revision>52</cp:revision>
  <dcterms:created xsi:type="dcterms:W3CDTF">2004-06-20T00:42:35Z</dcterms:created>
  <dcterms:modified xsi:type="dcterms:W3CDTF">2018-08-15T07:58:19Z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